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Waffle Soft" charset="1" panose="02000503000000020004"/>
      <p:regular r:id="rId20"/>
    </p:embeddedFont>
    <p:embeddedFont>
      <p:font typeface="Jua" charset="1" panose="00000000000000000000"/>
      <p:regular r:id="rId21"/>
    </p:embeddedFont>
    <p:embeddedFont>
      <p:font typeface="Canva Sans Bold" charset="1" panose="020B0803030501040103"/>
      <p:regular r:id="rId22"/>
    </p:embeddedFont>
    <p:embeddedFont>
      <p:font typeface="Prompt" charset="1" panose="00000500000000000000"/>
      <p:regular r:id="rId23"/>
    </p:embeddedFont>
    <p:embeddedFont>
      <p:font typeface="Amiko TH" charset="1" panose="00000500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4.png" Type="http://schemas.openxmlformats.org/officeDocument/2006/relationships/image"/><Relationship Id="rId11" Target="../media/image95.svg" Type="http://schemas.openxmlformats.org/officeDocument/2006/relationships/image"/><Relationship Id="rId12" Target="../media/image17.png" Type="http://schemas.openxmlformats.org/officeDocument/2006/relationships/image"/><Relationship Id="rId2" Target="../media/image96.png" Type="http://schemas.openxmlformats.org/officeDocument/2006/relationships/image"/><Relationship Id="rId3" Target="../media/image97.pn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2.pn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9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jpeg" Type="http://schemas.openxmlformats.org/officeDocument/2006/relationships/image"/><Relationship Id="rId11" Target="../media/image17.pn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99.png" Type="http://schemas.openxmlformats.org/officeDocument/2006/relationships/image"/><Relationship Id="rId5" Target="../media/image100.png" Type="http://schemas.openxmlformats.org/officeDocument/2006/relationships/image"/><Relationship Id="rId6" Target="../media/image4.png" Type="http://schemas.openxmlformats.org/officeDocument/2006/relationships/image"/><Relationship Id="rId7" Target="../media/image12.png" Type="http://schemas.openxmlformats.org/officeDocument/2006/relationships/image"/><Relationship Id="rId8" Target="../media/image98.png" Type="http://schemas.openxmlformats.org/officeDocument/2006/relationships/image"/><Relationship Id="rId9" Target="../media/image10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png" Type="http://schemas.openxmlformats.org/officeDocument/2006/relationships/image"/><Relationship Id="rId11" Target="../media/image17.pn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99.png" Type="http://schemas.openxmlformats.org/officeDocument/2006/relationships/image"/><Relationship Id="rId5" Target="../media/image100.png" Type="http://schemas.openxmlformats.org/officeDocument/2006/relationships/image"/><Relationship Id="rId6" Target="../media/image98.png" Type="http://schemas.openxmlformats.org/officeDocument/2006/relationships/image"/><Relationship Id="rId7" Target="../media/image102.jpeg" Type="http://schemas.openxmlformats.org/officeDocument/2006/relationships/image"/><Relationship Id="rId8" Target="../media/image12.png" Type="http://schemas.openxmlformats.org/officeDocument/2006/relationships/image"/><Relationship Id="rId9" Target="../media/image10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5.jpeg" Type="http://schemas.openxmlformats.org/officeDocument/2006/relationships/image"/><Relationship Id="rId11" Target="../media/image17.pn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99.png" Type="http://schemas.openxmlformats.org/officeDocument/2006/relationships/image"/><Relationship Id="rId5" Target="../media/image100.png" Type="http://schemas.openxmlformats.org/officeDocument/2006/relationships/image"/><Relationship Id="rId6" Target="../media/image4.png" Type="http://schemas.openxmlformats.org/officeDocument/2006/relationships/image"/><Relationship Id="rId7" Target="../media/image12.png" Type="http://schemas.openxmlformats.org/officeDocument/2006/relationships/image"/><Relationship Id="rId8" Target="../media/image98.png" Type="http://schemas.openxmlformats.org/officeDocument/2006/relationships/image"/><Relationship Id="rId9" Target="../media/image104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8.png" Type="http://schemas.openxmlformats.org/officeDocument/2006/relationships/image"/><Relationship Id="rId11" Target="../media/image17.png" Type="http://schemas.openxmlformats.org/officeDocument/2006/relationships/image"/><Relationship Id="rId12" Target="../media/image94.png" Type="http://schemas.openxmlformats.org/officeDocument/2006/relationships/image"/><Relationship Id="rId13" Target="../media/image95.sv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99.png" Type="http://schemas.openxmlformats.org/officeDocument/2006/relationships/image"/><Relationship Id="rId5" Target="../media/image100.png" Type="http://schemas.openxmlformats.org/officeDocument/2006/relationships/image"/><Relationship Id="rId6" Target="../media/image4.png" Type="http://schemas.openxmlformats.org/officeDocument/2006/relationships/image"/><Relationship Id="rId7" Target="../media/image12.png" Type="http://schemas.openxmlformats.org/officeDocument/2006/relationships/image"/><Relationship Id="rId8" Target="../media/image106.png" Type="http://schemas.openxmlformats.org/officeDocument/2006/relationships/image"/><Relationship Id="rId9" Target="../media/image10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12" Target="../media/image26.png" Type="http://schemas.openxmlformats.org/officeDocument/2006/relationships/image"/><Relationship Id="rId13" Target="../media/image27.svg" Type="http://schemas.openxmlformats.org/officeDocument/2006/relationships/image"/><Relationship Id="rId14" Target="../media/image28.png" Type="http://schemas.openxmlformats.org/officeDocument/2006/relationships/image"/><Relationship Id="rId15" Target="../media/image29.svg" Type="http://schemas.openxmlformats.org/officeDocument/2006/relationships/image"/><Relationship Id="rId16" Target="../media/image30.jpeg" Type="http://schemas.openxmlformats.org/officeDocument/2006/relationships/image"/><Relationship Id="rId17" Target="../media/image17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11" Target="../media/image40.png" Type="http://schemas.openxmlformats.org/officeDocument/2006/relationships/image"/><Relationship Id="rId12" Target="../media/image41.svg" Type="http://schemas.openxmlformats.org/officeDocument/2006/relationships/image"/><Relationship Id="rId13" Target="../media/image42.png" Type="http://schemas.openxmlformats.org/officeDocument/2006/relationships/image"/><Relationship Id="rId14" Target="../media/image43.svg" Type="http://schemas.openxmlformats.org/officeDocument/2006/relationships/image"/><Relationship Id="rId15" Target="../media/image44.png" Type="http://schemas.openxmlformats.org/officeDocument/2006/relationships/image"/><Relationship Id="rId16" Target="../media/image45.svg" Type="http://schemas.openxmlformats.org/officeDocument/2006/relationships/image"/><Relationship Id="rId17" Target="../media/image28.png" Type="http://schemas.openxmlformats.org/officeDocument/2006/relationships/image"/><Relationship Id="rId18" Target="../media/image29.svg" Type="http://schemas.openxmlformats.org/officeDocument/2006/relationships/image"/><Relationship Id="rId19" Target="../media/image5.png" Type="http://schemas.openxmlformats.org/officeDocument/2006/relationships/image"/><Relationship Id="rId2" Target="../media/image31.png" Type="http://schemas.openxmlformats.org/officeDocument/2006/relationships/image"/><Relationship Id="rId20" Target="../media/image6.svg" Type="http://schemas.openxmlformats.org/officeDocument/2006/relationships/image"/><Relationship Id="rId21" Target="../media/image17.png" Type="http://schemas.openxmlformats.org/officeDocument/2006/relationships/image"/><Relationship Id="rId3" Target="../media/image32.svg" Type="http://schemas.openxmlformats.org/officeDocument/2006/relationships/image"/><Relationship Id="rId4" Target="../media/image33.pn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svg" Type="http://schemas.openxmlformats.org/officeDocument/2006/relationships/image"/><Relationship Id="rId11" Target="../media/image26.png" Type="http://schemas.openxmlformats.org/officeDocument/2006/relationships/image"/><Relationship Id="rId12" Target="../media/image27.svg" Type="http://schemas.openxmlformats.org/officeDocument/2006/relationships/image"/><Relationship Id="rId13" Target="../media/image52.png" Type="http://schemas.openxmlformats.org/officeDocument/2006/relationships/image"/><Relationship Id="rId14" Target="../media/image53.svg" Type="http://schemas.openxmlformats.org/officeDocument/2006/relationships/image"/><Relationship Id="rId15" Target="../media/image54.jpeg" Type="http://schemas.openxmlformats.org/officeDocument/2006/relationships/image"/><Relationship Id="rId16" Target="../media/image55.jpeg" Type="http://schemas.openxmlformats.org/officeDocument/2006/relationships/image"/><Relationship Id="rId17" Target="../media/image17.png" Type="http://schemas.openxmlformats.org/officeDocument/2006/relationships/image"/><Relationship Id="rId2" Target="../media/image4.png" Type="http://schemas.openxmlformats.org/officeDocument/2006/relationships/image"/><Relationship Id="rId3" Target="../media/image46.png" Type="http://schemas.openxmlformats.org/officeDocument/2006/relationships/image"/><Relationship Id="rId4" Target="../media/image47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48.png" Type="http://schemas.openxmlformats.org/officeDocument/2006/relationships/image"/><Relationship Id="rId8" Target="../media/image49.svg" Type="http://schemas.openxmlformats.org/officeDocument/2006/relationships/image"/><Relationship Id="rId9" Target="../media/image5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11" Target="../media/image6.svg" Type="http://schemas.openxmlformats.org/officeDocument/2006/relationships/image"/><Relationship Id="rId12" Target="../media/image62.png" Type="http://schemas.openxmlformats.org/officeDocument/2006/relationships/image"/><Relationship Id="rId13" Target="../media/image63.svg" Type="http://schemas.openxmlformats.org/officeDocument/2006/relationships/image"/><Relationship Id="rId14" Target="../media/image64.jpeg" Type="http://schemas.openxmlformats.org/officeDocument/2006/relationships/image"/><Relationship Id="rId15" Target="../media/image65.png" Type="http://schemas.openxmlformats.org/officeDocument/2006/relationships/image"/><Relationship Id="rId16" Target="../media/image17.pn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56.png" Type="http://schemas.openxmlformats.org/officeDocument/2006/relationships/image"/><Relationship Id="rId5" Target="../media/image57.svg" Type="http://schemas.openxmlformats.org/officeDocument/2006/relationships/image"/><Relationship Id="rId6" Target="../media/image58.png" Type="http://schemas.openxmlformats.org/officeDocument/2006/relationships/image"/><Relationship Id="rId7" Target="../media/image59.svg" Type="http://schemas.openxmlformats.org/officeDocument/2006/relationships/image"/><Relationship Id="rId8" Target="../media/image60.png" Type="http://schemas.openxmlformats.org/officeDocument/2006/relationships/image"/><Relationship Id="rId9" Target="../media/image6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png" Type="http://schemas.openxmlformats.org/officeDocument/2006/relationships/image"/><Relationship Id="rId11" Target="../media/image73.svg" Type="http://schemas.openxmlformats.org/officeDocument/2006/relationships/image"/><Relationship Id="rId12" Target="../media/image74.png" Type="http://schemas.openxmlformats.org/officeDocument/2006/relationships/image"/><Relationship Id="rId13" Target="../media/image75.svg" Type="http://schemas.openxmlformats.org/officeDocument/2006/relationships/image"/><Relationship Id="rId14" Target="../media/image76.png" Type="http://schemas.openxmlformats.org/officeDocument/2006/relationships/image"/><Relationship Id="rId15" Target="../media/image77.svg" Type="http://schemas.openxmlformats.org/officeDocument/2006/relationships/image"/><Relationship Id="rId16" Target="../media/image10.png" Type="http://schemas.openxmlformats.org/officeDocument/2006/relationships/image"/><Relationship Id="rId17" Target="../media/image11.svg" Type="http://schemas.openxmlformats.org/officeDocument/2006/relationships/image"/><Relationship Id="rId18" Target="../media/image56.png" Type="http://schemas.openxmlformats.org/officeDocument/2006/relationships/image"/><Relationship Id="rId19" Target="../media/image57.svg" Type="http://schemas.openxmlformats.org/officeDocument/2006/relationships/image"/><Relationship Id="rId2" Target="../media/image7.png" Type="http://schemas.openxmlformats.org/officeDocument/2006/relationships/image"/><Relationship Id="rId20" Target="../media/image17.png" Type="http://schemas.openxmlformats.org/officeDocument/2006/relationships/image"/><Relationship Id="rId3" Target="../media/image8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68.png" Type="http://schemas.openxmlformats.org/officeDocument/2006/relationships/image"/><Relationship Id="rId7" Target="../media/image69.svg" Type="http://schemas.openxmlformats.org/officeDocument/2006/relationships/image"/><Relationship Id="rId8" Target="../media/image70.png" Type="http://schemas.openxmlformats.org/officeDocument/2006/relationships/image"/><Relationship Id="rId9" Target="../media/image7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svg" Type="http://schemas.openxmlformats.org/officeDocument/2006/relationships/image"/><Relationship Id="rId11" Target="../media/image83.png" Type="http://schemas.openxmlformats.org/officeDocument/2006/relationships/image"/><Relationship Id="rId12" Target="../media/image84.svg" Type="http://schemas.openxmlformats.org/officeDocument/2006/relationships/image"/><Relationship Id="rId13" Target="../media/image85.png" Type="http://schemas.openxmlformats.org/officeDocument/2006/relationships/image"/><Relationship Id="rId14" Target="../media/image86.svg" Type="http://schemas.openxmlformats.org/officeDocument/2006/relationships/image"/><Relationship Id="rId15" Target="../media/image87.jpeg" Type="http://schemas.openxmlformats.org/officeDocument/2006/relationships/image"/><Relationship Id="rId16" Target="../media/image88.jpeg" Type="http://schemas.openxmlformats.org/officeDocument/2006/relationships/image"/><Relationship Id="rId17" Target="../media/image55.jpeg" Type="http://schemas.openxmlformats.org/officeDocument/2006/relationships/image"/><Relationship Id="rId18" Target="../media/image17.pn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78.png" Type="http://schemas.openxmlformats.org/officeDocument/2006/relationships/image"/><Relationship Id="rId5" Target="../media/image79.svg" Type="http://schemas.openxmlformats.org/officeDocument/2006/relationships/image"/><Relationship Id="rId6" Target="../media/image80.png" Type="http://schemas.openxmlformats.org/officeDocument/2006/relationships/image"/><Relationship Id="rId7" Target="../media/image42.png" Type="http://schemas.openxmlformats.org/officeDocument/2006/relationships/image"/><Relationship Id="rId8" Target="../media/image43.svg" Type="http://schemas.openxmlformats.org/officeDocument/2006/relationships/image"/><Relationship Id="rId9" Target="../media/image8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svg" Type="http://schemas.openxmlformats.org/officeDocument/2006/relationships/image"/><Relationship Id="rId11" Target="../media/image83.png" Type="http://schemas.openxmlformats.org/officeDocument/2006/relationships/image"/><Relationship Id="rId12" Target="../media/image84.svg" Type="http://schemas.openxmlformats.org/officeDocument/2006/relationships/image"/><Relationship Id="rId13" Target="../media/image85.png" Type="http://schemas.openxmlformats.org/officeDocument/2006/relationships/image"/><Relationship Id="rId14" Target="../media/image86.svg" Type="http://schemas.openxmlformats.org/officeDocument/2006/relationships/image"/><Relationship Id="rId15" Target="../media/image89.jpeg" Type="http://schemas.openxmlformats.org/officeDocument/2006/relationships/image"/><Relationship Id="rId16" Target="../media/image90.jpeg" Type="http://schemas.openxmlformats.org/officeDocument/2006/relationships/image"/><Relationship Id="rId17" Target="../media/image17.pn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78.png" Type="http://schemas.openxmlformats.org/officeDocument/2006/relationships/image"/><Relationship Id="rId5" Target="../media/image79.svg" Type="http://schemas.openxmlformats.org/officeDocument/2006/relationships/image"/><Relationship Id="rId6" Target="../media/image80.png" Type="http://schemas.openxmlformats.org/officeDocument/2006/relationships/image"/><Relationship Id="rId7" Target="../media/image42.png" Type="http://schemas.openxmlformats.org/officeDocument/2006/relationships/image"/><Relationship Id="rId8" Target="../media/image43.svg" Type="http://schemas.openxmlformats.org/officeDocument/2006/relationships/image"/><Relationship Id="rId9" Target="../media/image8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svg" Type="http://schemas.openxmlformats.org/officeDocument/2006/relationships/image"/><Relationship Id="rId11" Target="../media/image83.png" Type="http://schemas.openxmlformats.org/officeDocument/2006/relationships/image"/><Relationship Id="rId12" Target="../media/image84.svg" Type="http://schemas.openxmlformats.org/officeDocument/2006/relationships/image"/><Relationship Id="rId13" Target="../media/image85.png" Type="http://schemas.openxmlformats.org/officeDocument/2006/relationships/image"/><Relationship Id="rId14" Target="../media/image86.svg" Type="http://schemas.openxmlformats.org/officeDocument/2006/relationships/image"/><Relationship Id="rId15" Target="../media/image91.jpeg" Type="http://schemas.openxmlformats.org/officeDocument/2006/relationships/image"/><Relationship Id="rId16" Target="../media/image92.png" Type="http://schemas.openxmlformats.org/officeDocument/2006/relationships/image"/><Relationship Id="rId17" Target="../media/image93.png" Type="http://schemas.openxmlformats.org/officeDocument/2006/relationships/image"/><Relationship Id="rId18" Target="../media/image17.png" Type="http://schemas.openxmlformats.org/officeDocument/2006/relationships/image"/><Relationship Id="rId19" Target="../media/image94.png" Type="http://schemas.openxmlformats.org/officeDocument/2006/relationships/image"/><Relationship Id="rId2" Target="../media/image31.png" Type="http://schemas.openxmlformats.org/officeDocument/2006/relationships/image"/><Relationship Id="rId20" Target="../media/image95.svg" Type="http://schemas.openxmlformats.org/officeDocument/2006/relationships/image"/><Relationship Id="rId3" Target="../media/image32.svg" Type="http://schemas.openxmlformats.org/officeDocument/2006/relationships/image"/><Relationship Id="rId4" Target="../media/image78.png" Type="http://schemas.openxmlformats.org/officeDocument/2006/relationships/image"/><Relationship Id="rId5" Target="../media/image79.svg" Type="http://schemas.openxmlformats.org/officeDocument/2006/relationships/image"/><Relationship Id="rId6" Target="../media/image80.png" Type="http://schemas.openxmlformats.org/officeDocument/2006/relationships/image"/><Relationship Id="rId7" Target="../media/image42.png" Type="http://schemas.openxmlformats.org/officeDocument/2006/relationships/image"/><Relationship Id="rId8" Target="../media/image43.svg" Type="http://schemas.openxmlformats.org/officeDocument/2006/relationships/image"/><Relationship Id="rId9" Target="../media/image8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76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694177" y="5612644"/>
            <a:ext cx="7249040" cy="6379155"/>
          </a:xfrm>
          <a:custGeom>
            <a:avLst/>
            <a:gdLst/>
            <a:ahLst/>
            <a:cxnLst/>
            <a:rect r="r" b="b" t="t" l="l"/>
            <a:pathLst>
              <a:path h="6379155" w="7249040">
                <a:moveTo>
                  <a:pt x="0" y="0"/>
                </a:moveTo>
                <a:lnTo>
                  <a:pt x="7249040" y="0"/>
                </a:lnTo>
                <a:lnTo>
                  <a:pt x="7249040" y="6379155"/>
                </a:lnTo>
                <a:lnTo>
                  <a:pt x="0" y="637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-4539110">
            <a:off x="13167763" y="3155987"/>
            <a:ext cx="8558371" cy="5366812"/>
          </a:xfrm>
          <a:custGeom>
            <a:avLst/>
            <a:gdLst/>
            <a:ahLst/>
            <a:cxnLst/>
            <a:rect r="r" b="b" t="t" l="l"/>
            <a:pathLst>
              <a:path h="5366812" w="8558371">
                <a:moveTo>
                  <a:pt x="0" y="0"/>
                </a:moveTo>
                <a:lnTo>
                  <a:pt x="8558371" y="0"/>
                </a:lnTo>
                <a:lnTo>
                  <a:pt x="8558371" y="5366812"/>
                </a:lnTo>
                <a:lnTo>
                  <a:pt x="0" y="536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259875">
            <a:off x="13223535" y="2900508"/>
            <a:ext cx="6190323" cy="5424270"/>
          </a:xfrm>
          <a:custGeom>
            <a:avLst/>
            <a:gdLst/>
            <a:ahLst/>
            <a:cxnLst/>
            <a:rect r="r" b="b" t="t" l="l"/>
            <a:pathLst>
              <a:path h="5424270" w="6190323">
                <a:moveTo>
                  <a:pt x="0" y="0"/>
                </a:moveTo>
                <a:lnTo>
                  <a:pt x="6190323" y="0"/>
                </a:lnTo>
                <a:lnTo>
                  <a:pt x="6190323" y="5424271"/>
                </a:lnTo>
                <a:lnTo>
                  <a:pt x="0" y="5424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175058">
            <a:off x="4787678" y="666752"/>
            <a:ext cx="1932519" cy="1775502"/>
          </a:xfrm>
          <a:custGeom>
            <a:avLst/>
            <a:gdLst/>
            <a:ahLst/>
            <a:cxnLst/>
            <a:rect r="r" b="b" t="t" l="l"/>
            <a:pathLst>
              <a:path h="1775502" w="1932519">
                <a:moveTo>
                  <a:pt x="0" y="0"/>
                </a:moveTo>
                <a:lnTo>
                  <a:pt x="1932520" y="0"/>
                </a:lnTo>
                <a:lnTo>
                  <a:pt x="1932520" y="1775503"/>
                </a:lnTo>
                <a:lnTo>
                  <a:pt x="0" y="17755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810867" y="-2073468"/>
            <a:ext cx="6314885" cy="6504095"/>
          </a:xfrm>
          <a:custGeom>
            <a:avLst/>
            <a:gdLst/>
            <a:ahLst/>
            <a:cxnLst/>
            <a:rect r="r" b="b" t="t" l="l"/>
            <a:pathLst>
              <a:path h="6504095" w="6314885">
                <a:moveTo>
                  <a:pt x="0" y="0"/>
                </a:moveTo>
                <a:lnTo>
                  <a:pt x="6314886" y="0"/>
                </a:lnTo>
                <a:lnTo>
                  <a:pt x="6314886" y="6504095"/>
                </a:lnTo>
                <a:lnTo>
                  <a:pt x="0" y="6504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3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-3007854">
            <a:off x="-1890470" y="3836055"/>
            <a:ext cx="6474092" cy="5360008"/>
          </a:xfrm>
          <a:custGeom>
            <a:avLst/>
            <a:gdLst/>
            <a:ahLst/>
            <a:cxnLst/>
            <a:rect r="r" b="b" t="t" l="l"/>
            <a:pathLst>
              <a:path h="5360008" w="6474092">
                <a:moveTo>
                  <a:pt x="0" y="0"/>
                </a:moveTo>
                <a:lnTo>
                  <a:pt x="6474092" y="0"/>
                </a:lnTo>
                <a:lnTo>
                  <a:pt x="6474092" y="5360009"/>
                </a:lnTo>
                <a:lnTo>
                  <a:pt x="0" y="53600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83816" y="3541378"/>
            <a:ext cx="13711115" cy="2454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71"/>
              </a:lnSpc>
            </a:pPr>
            <a:r>
              <a:rPr lang="en-US" sz="6606" spc="416">
                <a:solidFill>
                  <a:srgbClr val="F5F1DD"/>
                </a:solidFill>
                <a:latin typeface="Waffle Soft"/>
                <a:ea typeface="Waffle Soft"/>
                <a:cs typeface="Waffle Soft"/>
                <a:sym typeface="Waffle Soft"/>
              </a:rPr>
              <a:t>โครงการ</a:t>
            </a:r>
          </a:p>
          <a:p>
            <a:pPr algn="ctr">
              <a:lnSpc>
                <a:spcPts val="6871"/>
              </a:lnSpc>
            </a:pPr>
            <a:r>
              <a:rPr lang="en-US" sz="6606" spc="416">
                <a:solidFill>
                  <a:srgbClr val="F5F1DD"/>
                </a:solidFill>
                <a:latin typeface="Waffle Soft"/>
                <a:ea typeface="Waffle Soft"/>
                <a:cs typeface="Waffle Soft"/>
                <a:sym typeface="Waffle Soft"/>
              </a:rPr>
              <a:t>ส่งเสริมโภชนาการเด็กนักเรียน</a:t>
            </a:r>
          </a:p>
          <a:p>
            <a:pPr algn="ctr">
              <a:lnSpc>
                <a:spcPts val="5496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286723" y="7453059"/>
            <a:ext cx="5361855" cy="224223"/>
          </a:xfrm>
          <a:custGeom>
            <a:avLst/>
            <a:gdLst/>
            <a:ahLst/>
            <a:cxnLst/>
            <a:rect r="r" b="b" t="t" l="l"/>
            <a:pathLst>
              <a:path h="224223" w="5361855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839112">
            <a:off x="600393" y="6867102"/>
            <a:ext cx="4728595" cy="4782397"/>
          </a:xfrm>
          <a:custGeom>
            <a:avLst/>
            <a:gdLst/>
            <a:ahLst/>
            <a:cxnLst/>
            <a:rect r="r" b="b" t="t" l="l"/>
            <a:pathLst>
              <a:path h="4782397" w="4728595">
                <a:moveTo>
                  <a:pt x="0" y="0"/>
                </a:moveTo>
                <a:lnTo>
                  <a:pt x="4728595" y="0"/>
                </a:lnTo>
                <a:lnTo>
                  <a:pt x="4728595" y="4782396"/>
                </a:lnTo>
                <a:lnTo>
                  <a:pt x="0" y="47823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-874021">
            <a:off x="390609" y="-594484"/>
            <a:ext cx="3442968" cy="3546128"/>
          </a:xfrm>
          <a:custGeom>
            <a:avLst/>
            <a:gdLst/>
            <a:ahLst/>
            <a:cxnLst/>
            <a:rect r="r" b="b" t="t" l="l"/>
            <a:pathLst>
              <a:path h="3546128" w="3442968">
                <a:moveTo>
                  <a:pt x="0" y="3546128"/>
                </a:moveTo>
                <a:lnTo>
                  <a:pt x="3442968" y="3546128"/>
                </a:lnTo>
                <a:lnTo>
                  <a:pt x="3442968" y="0"/>
                </a:lnTo>
                <a:lnTo>
                  <a:pt x="0" y="0"/>
                </a:lnTo>
                <a:lnTo>
                  <a:pt x="0" y="3546128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841630" y="888415"/>
            <a:ext cx="1705094" cy="1317572"/>
          </a:xfrm>
          <a:custGeom>
            <a:avLst/>
            <a:gdLst/>
            <a:ahLst/>
            <a:cxnLst/>
            <a:rect r="r" b="b" t="t" l="l"/>
            <a:pathLst>
              <a:path h="1317572" w="1705094">
                <a:moveTo>
                  <a:pt x="0" y="0"/>
                </a:moveTo>
                <a:lnTo>
                  <a:pt x="1705093" y="0"/>
                </a:lnTo>
                <a:lnTo>
                  <a:pt x="1705093" y="1317572"/>
                </a:lnTo>
                <a:lnTo>
                  <a:pt x="0" y="13175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282905" y="304936"/>
            <a:ext cx="3152002" cy="3802102"/>
          </a:xfrm>
          <a:custGeom>
            <a:avLst/>
            <a:gdLst/>
            <a:ahLst/>
            <a:cxnLst/>
            <a:rect r="r" b="b" t="t" l="l"/>
            <a:pathLst>
              <a:path h="3802102" w="3152002">
                <a:moveTo>
                  <a:pt x="0" y="0"/>
                </a:moveTo>
                <a:lnTo>
                  <a:pt x="3152002" y="0"/>
                </a:lnTo>
                <a:lnTo>
                  <a:pt x="3152002" y="3802102"/>
                </a:lnTo>
                <a:lnTo>
                  <a:pt x="0" y="380210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672646" y="8940172"/>
            <a:ext cx="8942707" cy="1133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3"/>
              </a:lnSpc>
            </a:pPr>
            <a:r>
              <a:rPr lang="en-US" sz="3059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สำกัดสำนักงานเขตพื้นที่การประถมศึกษาแม่ฮ่องสอน เขต 2</a:t>
            </a:r>
          </a:p>
          <a:p>
            <a:pPr algn="ctr">
              <a:lnSpc>
                <a:spcPts val="4283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6857139" y="7972557"/>
            <a:ext cx="4364470" cy="72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25"/>
              </a:lnSpc>
            </a:pPr>
            <a:r>
              <a:rPr lang="en-US" sz="4232" b="true">
                <a:solidFill>
                  <a:srgbClr val="F9F1E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โรงเรียนบ้านแม่ละ</a:t>
            </a:r>
            <a:r>
              <a:rPr lang="en-US" sz="4232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633336" y="5316713"/>
            <a:ext cx="11021328" cy="1664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4"/>
              </a:lnSpc>
            </a:pPr>
            <a:r>
              <a:rPr lang="en-US" sz="4124" spc="259">
                <a:solidFill>
                  <a:srgbClr val="F5F1DD"/>
                </a:solidFill>
                <a:latin typeface="Waffle Soft"/>
                <a:ea typeface="Waffle Soft"/>
                <a:cs typeface="Waffle Soft"/>
                <a:sym typeface="Waffle Soft"/>
              </a:rPr>
              <a:t>สนับสนุนโดย</a:t>
            </a:r>
          </a:p>
          <a:p>
            <a:pPr algn="ctr">
              <a:lnSpc>
                <a:spcPts val="6764"/>
              </a:lnSpc>
            </a:pPr>
            <a:r>
              <a:rPr lang="en-US" sz="4124" spc="259">
                <a:solidFill>
                  <a:srgbClr val="F5F1DD"/>
                </a:solidFill>
                <a:latin typeface="Waffle Soft"/>
                <a:ea typeface="Waffle Soft"/>
                <a:cs typeface="Waffle Soft"/>
                <a:sym typeface="Waffle Soft"/>
              </a:rPr>
              <a:t>งบประมาณองค์การบริหารส่วนตำบลป่าแป๋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76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95340">
            <a:off x="11883085" y="-1805575"/>
            <a:ext cx="10101878" cy="9811449"/>
          </a:xfrm>
          <a:custGeom>
            <a:avLst/>
            <a:gdLst/>
            <a:ahLst/>
            <a:cxnLst/>
            <a:rect r="r" b="b" t="t" l="l"/>
            <a:pathLst>
              <a:path h="9811449" w="10101878">
                <a:moveTo>
                  <a:pt x="0" y="0"/>
                </a:moveTo>
                <a:lnTo>
                  <a:pt x="10101878" y="0"/>
                </a:lnTo>
                <a:lnTo>
                  <a:pt x="10101878" y="9811449"/>
                </a:lnTo>
                <a:lnTo>
                  <a:pt x="0" y="9811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50384" y="6456176"/>
            <a:ext cx="8183640" cy="7078849"/>
          </a:xfrm>
          <a:custGeom>
            <a:avLst/>
            <a:gdLst/>
            <a:ahLst/>
            <a:cxnLst/>
            <a:rect r="r" b="b" t="t" l="l"/>
            <a:pathLst>
              <a:path h="7078849" w="8183640">
                <a:moveTo>
                  <a:pt x="0" y="0"/>
                </a:moveTo>
                <a:lnTo>
                  <a:pt x="8183640" y="0"/>
                </a:lnTo>
                <a:lnTo>
                  <a:pt x="8183640" y="7078849"/>
                </a:lnTo>
                <a:lnTo>
                  <a:pt x="0" y="7078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839689" y="-2693156"/>
            <a:ext cx="6686640" cy="6886989"/>
          </a:xfrm>
          <a:custGeom>
            <a:avLst/>
            <a:gdLst/>
            <a:ahLst/>
            <a:cxnLst/>
            <a:rect r="r" b="b" t="t" l="l"/>
            <a:pathLst>
              <a:path h="6886989" w="6686640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true" flipV="false" rot="-273865">
            <a:off x="6779703" y="7322544"/>
            <a:ext cx="4728595" cy="4782397"/>
          </a:xfrm>
          <a:custGeom>
            <a:avLst/>
            <a:gdLst/>
            <a:ahLst/>
            <a:cxnLst/>
            <a:rect r="r" b="b" t="t" l="l"/>
            <a:pathLst>
              <a:path h="4782397" w="4728595">
                <a:moveTo>
                  <a:pt x="4728594" y="0"/>
                </a:moveTo>
                <a:lnTo>
                  <a:pt x="0" y="0"/>
                </a:lnTo>
                <a:lnTo>
                  <a:pt x="0" y="4782396"/>
                </a:lnTo>
                <a:lnTo>
                  <a:pt x="4728594" y="4782396"/>
                </a:lnTo>
                <a:lnTo>
                  <a:pt x="4728594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6872" y="8860794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7401365">
            <a:off x="6042951" y="-2681868"/>
            <a:ext cx="3560180" cy="5363736"/>
          </a:xfrm>
          <a:custGeom>
            <a:avLst/>
            <a:gdLst/>
            <a:ahLst/>
            <a:cxnLst/>
            <a:rect r="r" b="b" t="t" l="l"/>
            <a:pathLst>
              <a:path h="5363736" w="3560180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84169">
            <a:off x="-371779" y="375231"/>
            <a:ext cx="4012689" cy="2171868"/>
          </a:xfrm>
          <a:custGeom>
            <a:avLst/>
            <a:gdLst/>
            <a:ahLst/>
            <a:cxnLst/>
            <a:rect r="r" b="b" t="t" l="l"/>
            <a:pathLst>
              <a:path h="2171868" w="4012689">
                <a:moveTo>
                  <a:pt x="0" y="0"/>
                </a:moveTo>
                <a:lnTo>
                  <a:pt x="4012689" y="0"/>
                </a:lnTo>
                <a:lnTo>
                  <a:pt x="4012689" y="2171868"/>
                </a:lnTo>
                <a:lnTo>
                  <a:pt x="0" y="217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3277467"/>
            <a:ext cx="13247018" cy="5275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09"/>
              </a:lnSpc>
            </a:pPr>
            <a:r>
              <a:rPr lang="en-US" sz="8499" spc="-594">
                <a:solidFill>
                  <a:srgbClr val="F5F1DD"/>
                </a:solidFill>
                <a:latin typeface="Waffle Soft"/>
                <a:ea typeface="Waffle Soft"/>
                <a:cs typeface="Waffle Soft"/>
                <a:sym typeface="Waffle Soft"/>
              </a:rPr>
              <a:t>รูปภาพกิจกรรมการอบรมโครงการส่งเสริมโภชนาการเด็กนักเรียน</a:t>
            </a:r>
          </a:p>
          <a:p>
            <a:pPr algn="l">
              <a:lnSpc>
                <a:spcPts val="14109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60921" y="362324"/>
            <a:ext cx="1535557" cy="1852266"/>
          </a:xfrm>
          <a:custGeom>
            <a:avLst/>
            <a:gdLst/>
            <a:ahLst/>
            <a:cxnLst/>
            <a:rect r="r" b="b" t="t" l="l"/>
            <a:pathLst>
              <a:path h="1852266" w="1535557">
                <a:moveTo>
                  <a:pt x="0" y="0"/>
                </a:moveTo>
                <a:lnTo>
                  <a:pt x="1535558" y="0"/>
                </a:lnTo>
                <a:lnTo>
                  <a:pt x="1535558" y="1852266"/>
                </a:lnTo>
                <a:lnTo>
                  <a:pt x="0" y="18522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1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93615">
            <a:off x="14583661" y="-3370970"/>
            <a:ext cx="9798318" cy="10091901"/>
          </a:xfrm>
          <a:custGeom>
            <a:avLst/>
            <a:gdLst/>
            <a:ahLst/>
            <a:cxnLst/>
            <a:rect r="r" b="b" t="t" l="l"/>
            <a:pathLst>
              <a:path h="10091901" w="9798318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693615">
            <a:off x="-2840918" y="8829480"/>
            <a:ext cx="9798318" cy="10091901"/>
          </a:xfrm>
          <a:custGeom>
            <a:avLst/>
            <a:gdLst/>
            <a:ahLst/>
            <a:cxnLst/>
            <a:rect r="r" b="b" t="t" l="l"/>
            <a:pathLst>
              <a:path h="10091901" w="9798318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1230606">
            <a:off x="14009391" y="525547"/>
            <a:ext cx="7504010" cy="6744229"/>
          </a:xfrm>
          <a:custGeom>
            <a:avLst/>
            <a:gdLst/>
            <a:ahLst/>
            <a:cxnLst/>
            <a:rect r="r" b="b" t="t" l="l"/>
            <a:pathLst>
              <a:path h="6744229" w="7504010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51719">
            <a:off x="-2427579" y="-411480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1259875">
            <a:off x="13673574" y="6753177"/>
            <a:ext cx="8065786" cy="7067645"/>
          </a:xfrm>
          <a:custGeom>
            <a:avLst/>
            <a:gdLst/>
            <a:ahLst/>
            <a:cxnLst/>
            <a:rect r="r" b="b" t="t" l="l"/>
            <a:pathLst>
              <a:path h="7067645" w="8065786">
                <a:moveTo>
                  <a:pt x="8065786" y="0"/>
                </a:moveTo>
                <a:lnTo>
                  <a:pt x="0" y="0"/>
                </a:lnTo>
                <a:lnTo>
                  <a:pt x="0" y="7067646"/>
                </a:lnTo>
                <a:lnTo>
                  <a:pt x="8065786" y="7067646"/>
                </a:lnTo>
                <a:lnTo>
                  <a:pt x="806578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2453660">
            <a:off x="-371083" y="5979429"/>
            <a:ext cx="5435692" cy="5497540"/>
          </a:xfrm>
          <a:custGeom>
            <a:avLst/>
            <a:gdLst/>
            <a:ahLst/>
            <a:cxnLst/>
            <a:rect r="r" b="b" t="t" l="l"/>
            <a:pathLst>
              <a:path h="5497540" w="5435692">
                <a:moveTo>
                  <a:pt x="5435693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3" y="5497540"/>
                </a:lnTo>
                <a:lnTo>
                  <a:pt x="543569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292226">
            <a:off x="7853156" y="-1969992"/>
            <a:ext cx="3560180" cy="5363736"/>
          </a:xfrm>
          <a:custGeom>
            <a:avLst/>
            <a:gdLst/>
            <a:ahLst/>
            <a:cxnLst/>
            <a:rect r="r" b="b" t="t" l="l"/>
            <a:pathLst>
              <a:path h="5363736" w="3560180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100290" y="2020868"/>
            <a:ext cx="7043710" cy="704371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l="-16666" t="0" r="-16666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917383" y="2020868"/>
            <a:ext cx="7341917" cy="7082163"/>
            <a:chOff x="0" y="0"/>
            <a:chExt cx="902175" cy="87025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02175" cy="870256"/>
            </a:xfrm>
            <a:custGeom>
              <a:avLst/>
              <a:gdLst/>
              <a:ahLst/>
              <a:cxnLst/>
              <a:rect r="r" b="b" t="t" l="l"/>
              <a:pathLst>
                <a:path h="870256" w="902175">
                  <a:moveTo>
                    <a:pt x="0" y="0"/>
                  </a:moveTo>
                  <a:lnTo>
                    <a:pt x="902175" y="0"/>
                  </a:lnTo>
                  <a:lnTo>
                    <a:pt x="902175" y="870256"/>
                  </a:lnTo>
                  <a:lnTo>
                    <a:pt x="0" y="870256"/>
                  </a:lnTo>
                  <a:close/>
                </a:path>
              </a:pathLst>
            </a:custGeom>
            <a:blipFill>
              <a:blip r:embed="rId10"/>
              <a:stretch>
                <a:fillRect l="-14308" t="0" r="-14308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260921" y="362324"/>
            <a:ext cx="1535557" cy="1852266"/>
          </a:xfrm>
          <a:custGeom>
            <a:avLst/>
            <a:gdLst/>
            <a:ahLst/>
            <a:cxnLst/>
            <a:rect r="r" b="b" t="t" l="l"/>
            <a:pathLst>
              <a:path h="1852266" w="1535557">
                <a:moveTo>
                  <a:pt x="0" y="0"/>
                </a:moveTo>
                <a:lnTo>
                  <a:pt x="1535558" y="0"/>
                </a:lnTo>
                <a:lnTo>
                  <a:pt x="1535558" y="1852266"/>
                </a:lnTo>
                <a:lnTo>
                  <a:pt x="0" y="18522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1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93615">
            <a:off x="14583661" y="-3370970"/>
            <a:ext cx="9798318" cy="10091901"/>
          </a:xfrm>
          <a:custGeom>
            <a:avLst/>
            <a:gdLst/>
            <a:ahLst/>
            <a:cxnLst/>
            <a:rect r="r" b="b" t="t" l="l"/>
            <a:pathLst>
              <a:path h="10091901" w="9798318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693615">
            <a:off x="-2840918" y="8829480"/>
            <a:ext cx="9798318" cy="10091901"/>
          </a:xfrm>
          <a:custGeom>
            <a:avLst/>
            <a:gdLst/>
            <a:ahLst/>
            <a:cxnLst/>
            <a:rect r="r" b="b" t="t" l="l"/>
            <a:pathLst>
              <a:path h="10091901" w="9798318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1230606">
            <a:off x="14009391" y="525547"/>
            <a:ext cx="7504010" cy="6744229"/>
          </a:xfrm>
          <a:custGeom>
            <a:avLst/>
            <a:gdLst/>
            <a:ahLst/>
            <a:cxnLst/>
            <a:rect r="r" b="b" t="t" l="l"/>
            <a:pathLst>
              <a:path h="6744229" w="7504010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51719">
            <a:off x="-2427579" y="-411480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8292226">
            <a:off x="7853156" y="-1969992"/>
            <a:ext cx="3560180" cy="5363736"/>
          </a:xfrm>
          <a:custGeom>
            <a:avLst/>
            <a:gdLst/>
            <a:ahLst/>
            <a:cxnLst/>
            <a:rect r="r" b="b" t="t" l="l"/>
            <a:pathLst>
              <a:path h="5363736" w="3560180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96479" y="1028700"/>
            <a:ext cx="7716059" cy="7716059"/>
            <a:chOff x="0" y="0"/>
            <a:chExt cx="1371600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7"/>
              <a:stretch>
                <a:fillRect l="-16666" t="0" r="-16666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true" flipV="false" rot="-2453660">
            <a:off x="472081" y="6603432"/>
            <a:ext cx="3494613" cy="3534375"/>
          </a:xfrm>
          <a:custGeom>
            <a:avLst/>
            <a:gdLst/>
            <a:ahLst/>
            <a:cxnLst/>
            <a:rect r="r" b="b" t="t" l="l"/>
            <a:pathLst>
              <a:path h="3534375" w="3494613">
                <a:moveTo>
                  <a:pt x="3494613" y="0"/>
                </a:moveTo>
                <a:lnTo>
                  <a:pt x="0" y="0"/>
                </a:lnTo>
                <a:lnTo>
                  <a:pt x="0" y="3534375"/>
                </a:lnTo>
                <a:lnTo>
                  <a:pt x="3494613" y="3534375"/>
                </a:lnTo>
                <a:lnTo>
                  <a:pt x="3494613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9633246" y="1028700"/>
            <a:ext cx="7583115" cy="7583115"/>
            <a:chOff x="0" y="0"/>
            <a:chExt cx="13716000" cy="1371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16651" r="0" b="-16651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true" flipV="false" rot="1259875">
            <a:off x="14815052" y="7126780"/>
            <a:ext cx="6171286" cy="5407589"/>
          </a:xfrm>
          <a:custGeom>
            <a:avLst/>
            <a:gdLst/>
            <a:ahLst/>
            <a:cxnLst/>
            <a:rect r="r" b="b" t="t" l="l"/>
            <a:pathLst>
              <a:path h="5407589" w="6171286">
                <a:moveTo>
                  <a:pt x="6171286" y="0"/>
                </a:moveTo>
                <a:lnTo>
                  <a:pt x="0" y="0"/>
                </a:lnTo>
                <a:lnTo>
                  <a:pt x="0" y="5407590"/>
                </a:lnTo>
                <a:lnTo>
                  <a:pt x="6171286" y="5407590"/>
                </a:lnTo>
                <a:lnTo>
                  <a:pt x="6171286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60921" y="362324"/>
            <a:ext cx="1535557" cy="1852266"/>
          </a:xfrm>
          <a:custGeom>
            <a:avLst/>
            <a:gdLst/>
            <a:ahLst/>
            <a:cxnLst/>
            <a:rect r="r" b="b" t="t" l="l"/>
            <a:pathLst>
              <a:path h="1852266" w="1535557">
                <a:moveTo>
                  <a:pt x="0" y="0"/>
                </a:moveTo>
                <a:lnTo>
                  <a:pt x="1535558" y="0"/>
                </a:lnTo>
                <a:lnTo>
                  <a:pt x="1535558" y="1852266"/>
                </a:lnTo>
                <a:lnTo>
                  <a:pt x="0" y="18522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1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93615">
            <a:off x="14583661" y="-3370970"/>
            <a:ext cx="9798318" cy="10091901"/>
          </a:xfrm>
          <a:custGeom>
            <a:avLst/>
            <a:gdLst/>
            <a:ahLst/>
            <a:cxnLst/>
            <a:rect r="r" b="b" t="t" l="l"/>
            <a:pathLst>
              <a:path h="10091901" w="9798318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693615">
            <a:off x="-2840918" y="8829480"/>
            <a:ext cx="9798318" cy="10091901"/>
          </a:xfrm>
          <a:custGeom>
            <a:avLst/>
            <a:gdLst/>
            <a:ahLst/>
            <a:cxnLst/>
            <a:rect r="r" b="b" t="t" l="l"/>
            <a:pathLst>
              <a:path h="10091901" w="9798318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1230606">
            <a:off x="14009391" y="525547"/>
            <a:ext cx="7504010" cy="6744229"/>
          </a:xfrm>
          <a:custGeom>
            <a:avLst/>
            <a:gdLst/>
            <a:ahLst/>
            <a:cxnLst/>
            <a:rect r="r" b="b" t="t" l="l"/>
            <a:pathLst>
              <a:path h="6744229" w="7504010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51719">
            <a:off x="-2427579" y="-411480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1259875">
            <a:off x="13673574" y="6753177"/>
            <a:ext cx="8065786" cy="7067645"/>
          </a:xfrm>
          <a:custGeom>
            <a:avLst/>
            <a:gdLst/>
            <a:ahLst/>
            <a:cxnLst/>
            <a:rect r="r" b="b" t="t" l="l"/>
            <a:pathLst>
              <a:path h="7067645" w="8065786">
                <a:moveTo>
                  <a:pt x="8065786" y="0"/>
                </a:moveTo>
                <a:lnTo>
                  <a:pt x="0" y="0"/>
                </a:lnTo>
                <a:lnTo>
                  <a:pt x="0" y="7067646"/>
                </a:lnTo>
                <a:lnTo>
                  <a:pt x="8065786" y="7067646"/>
                </a:lnTo>
                <a:lnTo>
                  <a:pt x="806578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2453660">
            <a:off x="-371083" y="5979429"/>
            <a:ext cx="5435692" cy="5497540"/>
          </a:xfrm>
          <a:custGeom>
            <a:avLst/>
            <a:gdLst/>
            <a:ahLst/>
            <a:cxnLst/>
            <a:rect r="r" b="b" t="t" l="l"/>
            <a:pathLst>
              <a:path h="5497540" w="5435692">
                <a:moveTo>
                  <a:pt x="5435693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3" y="5497540"/>
                </a:lnTo>
                <a:lnTo>
                  <a:pt x="543569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292226">
            <a:off x="7853156" y="-1969992"/>
            <a:ext cx="3560180" cy="5363736"/>
          </a:xfrm>
          <a:custGeom>
            <a:avLst/>
            <a:gdLst/>
            <a:ahLst/>
            <a:cxnLst/>
            <a:rect r="r" b="b" t="t" l="l"/>
            <a:pathLst>
              <a:path h="5363736" w="3560180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8998614" y="1028700"/>
            <a:ext cx="8707853" cy="6650366"/>
            <a:chOff x="0" y="0"/>
            <a:chExt cx="1310127" cy="100057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10127" cy="1000571"/>
            </a:xfrm>
            <a:custGeom>
              <a:avLst/>
              <a:gdLst/>
              <a:ahLst/>
              <a:cxnLst/>
              <a:rect r="r" b="b" t="t" l="l"/>
              <a:pathLst>
                <a:path h="1000571" w="1310127">
                  <a:moveTo>
                    <a:pt x="0" y="0"/>
                  </a:moveTo>
                  <a:lnTo>
                    <a:pt x="1310127" y="0"/>
                  </a:lnTo>
                  <a:lnTo>
                    <a:pt x="1310127" y="1000571"/>
                  </a:lnTo>
                  <a:lnTo>
                    <a:pt x="0" y="1000571"/>
                  </a:lnTo>
                  <a:close/>
                </a:path>
              </a:pathLst>
            </a:custGeom>
            <a:blipFill>
              <a:blip r:embed="rId9"/>
              <a:stretch>
                <a:fillRect l="-20213" t="0" r="0" b="-18053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471962" y="2484855"/>
            <a:ext cx="8526652" cy="6773445"/>
            <a:chOff x="0" y="0"/>
            <a:chExt cx="1023181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23181" cy="812800"/>
            </a:xfrm>
            <a:custGeom>
              <a:avLst/>
              <a:gdLst/>
              <a:ahLst/>
              <a:cxnLst/>
              <a:rect r="r" b="b" t="t" l="l"/>
              <a:pathLst>
                <a:path h="812800" w="1023181">
                  <a:moveTo>
                    <a:pt x="0" y="0"/>
                  </a:moveTo>
                  <a:lnTo>
                    <a:pt x="1023181" y="0"/>
                  </a:lnTo>
                  <a:lnTo>
                    <a:pt x="102318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-2959" t="0" r="-2959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260921" y="362324"/>
            <a:ext cx="1535557" cy="1852266"/>
          </a:xfrm>
          <a:custGeom>
            <a:avLst/>
            <a:gdLst/>
            <a:ahLst/>
            <a:cxnLst/>
            <a:rect r="r" b="b" t="t" l="l"/>
            <a:pathLst>
              <a:path h="1852266" w="1535557">
                <a:moveTo>
                  <a:pt x="0" y="0"/>
                </a:moveTo>
                <a:lnTo>
                  <a:pt x="1535558" y="0"/>
                </a:lnTo>
                <a:lnTo>
                  <a:pt x="1535558" y="1852266"/>
                </a:lnTo>
                <a:lnTo>
                  <a:pt x="0" y="18522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ECE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93615">
            <a:off x="14583661" y="-3370970"/>
            <a:ext cx="9798318" cy="10091901"/>
          </a:xfrm>
          <a:custGeom>
            <a:avLst/>
            <a:gdLst/>
            <a:ahLst/>
            <a:cxnLst/>
            <a:rect r="r" b="b" t="t" l="l"/>
            <a:pathLst>
              <a:path h="10091901" w="9798318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693615">
            <a:off x="-2840918" y="8829480"/>
            <a:ext cx="9798318" cy="10091901"/>
          </a:xfrm>
          <a:custGeom>
            <a:avLst/>
            <a:gdLst/>
            <a:ahLst/>
            <a:cxnLst/>
            <a:rect r="r" b="b" t="t" l="l"/>
            <a:pathLst>
              <a:path h="10091901" w="9798318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1230606">
            <a:off x="14009391" y="525547"/>
            <a:ext cx="7504010" cy="6744229"/>
          </a:xfrm>
          <a:custGeom>
            <a:avLst/>
            <a:gdLst/>
            <a:ahLst/>
            <a:cxnLst/>
            <a:rect r="r" b="b" t="t" l="l"/>
            <a:pathLst>
              <a:path h="6744229" w="7504010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51719">
            <a:off x="-2427579" y="-411480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1259875">
            <a:off x="13673574" y="6753177"/>
            <a:ext cx="8065786" cy="7067645"/>
          </a:xfrm>
          <a:custGeom>
            <a:avLst/>
            <a:gdLst/>
            <a:ahLst/>
            <a:cxnLst/>
            <a:rect r="r" b="b" t="t" l="l"/>
            <a:pathLst>
              <a:path h="7067645" w="8065786">
                <a:moveTo>
                  <a:pt x="8065786" y="0"/>
                </a:moveTo>
                <a:lnTo>
                  <a:pt x="0" y="0"/>
                </a:lnTo>
                <a:lnTo>
                  <a:pt x="0" y="7067646"/>
                </a:lnTo>
                <a:lnTo>
                  <a:pt x="8065786" y="7067646"/>
                </a:lnTo>
                <a:lnTo>
                  <a:pt x="806578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2453660">
            <a:off x="539987" y="5885039"/>
            <a:ext cx="5435692" cy="5497540"/>
          </a:xfrm>
          <a:custGeom>
            <a:avLst/>
            <a:gdLst/>
            <a:ahLst/>
            <a:cxnLst/>
            <a:rect r="r" b="b" t="t" l="l"/>
            <a:pathLst>
              <a:path h="5497540" w="5435692">
                <a:moveTo>
                  <a:pt x="5435692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2" y="5497540"/>
                </a:lnTo>
                <a:lnTo>
                  <a:pt x="5435692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901793" y="6057603"/>
            <a:ext cx="12484415" cy="1892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75"/>
              </a:lnSpc>
            </a:pPr>
            <a:r>
              <a:rPr lang="en-US" sz="14917" spc="-1044">
                <a:solidFill>
                  <a:srgbClr val="2C663B"/>
                </a:solidFill>
                <a:latin typeface="Waffle Soft"/>
                <a:ea typeface="Waffle Soft"/>
                <a:cs typeface="Waffle Soft"/>
                <a:sym typeface="Waffle Soft"/>
              </a:rPr>
              <a:t>THANK YOU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832430" y="7946411"/>
            <a:ext cx="5992570" cy="250598"/>
          </a:xfrm>
          <a:custGeom>
            <a:avLst/>
            <a:gdLst/>
            <a:ahLst/>
            <a:cxnLst/>
            <a:rect r="r" b="b" t="t" l="l"/>
            <a:pathLst>
              <a:path h="250598" w="5992570">
                <a:moveTo>
                  <a:pt x="0" y="0"/>
                </a:moveTo>
                <a:lnTo>
                  <a:pt x="5992569" y="0"/>
                </a:lnTo>
                <a:lnTo>
                  <a:pt x="5992569" y="250598"/>
                </a:lnTo>
                <a:lnTo>
                  <a:pt x="0" y="250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8292226">
            <a:off x="7853156" y="-1969992"/>
            <a:ext cx="3560180" cy="5363736"/>
          </a:xfrm>
          <a:custGeom>
            <a:avLst/>
            <a:gdLst/>
            <a:ahLst/>
            <a:cxnLst/>
            <a:rect r="r" b="b" t="t" l="l"/>
            <a:pathLst>
              <a:path h="5363736" w="3560180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111829" y="1561803"/>
            <a:ext cx="3411233" cy="4114800"/>
          </a:xfrm>
          <a:custGeom>
            <a:avLst/>
            <a:gdLst/>
            <a:ahLst/>
            <a:cxnLst/>
            <a:rect r="r" b="b" t="t" l="l"/>
            <a:pathLst>
              <a:path h="4114800" w="3411233">
                <a:moveTo>
                  <a:pt x="0" y="0"/>
                </a:moveTo>
                <a:lnTo>
                  <a:pt x="3411233" y="0"/>
                </a:lnTo>
                <a:lnTo>
                  <a:pt x="34112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684169">
            <a:off x="12288249" y="3129504"/>
            <a:ext cx="4012689" cy="2171868"/>
          </a:xfrm>
          <a:custGeom>
            <a:avLst/>
            <a:gdLst/>
            <a:ahLst/>
            <a:cxnLst/>
            <a:rect r="r" b="b" t="t" l="l"/>
            <a:pathLst>
              <a:path h="2171868" w="4012689">
                <a:moveTo>
                  <a:pt x="0" y="0"/>
                </a:moveTo>
                <a:lnTo>
                  <a:pt x="4012689" y="0"/>
                </a:lnTo>
                <a:lnTo>
                  <a:pt x="4012689" y="2171868"/>
                </a:lnTo>
                <a:lnTo>
                  <a:pt x="0" y="2171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684169">
            <a:off x="3076886" y="3427604"/>
            <a:ext cx="4012689" cy="2171868"/>
          </a:xfrm>
          <a:custGeom>
            <a:avLst/>
            <a:gdLst/>
            <a:ahLst/>
            <a:cxnLst/>
            <a:rect r="r" b="b" t="t" l="l"/>
            <a:pathLst>
              <a:path h="2171868" w="4012689">
                <a:moveTo>
                  <a:pt x="0" y="0"/>
                </a:moveTo>
                <a:lnTo>
                  <a:pt x="4012689" y="0"/>
                </a:lnTo>
                <a:lnTo>
                  <a:pt x="4012689" y="2171868"/>
                </a:lnTo>
                <a:lnTo>
                  <a:pt x="0" y="2171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76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592048" y="-3443494"/>
            <a:ext cx="6686640" cy="6886989"/>
          </a:xfrm>
          <a:custGeom>
            <a:avLst/>
            <a:gdLst/>
            <a:ahLst/>
            <a:cxnLst/>
            <a:rect r="r" b="b" t="t" l="l"/>
            <a:pathLst>
              <a:path h="6886989" w="6686640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-3112908" y="4085130"/>
            <a:ext cx="8283217" cy="8531403"/>
          </a:xfrm>
          <a:custGeom>
            <a:avLst/>
            <a:gdLst/>
            <a:ahLst/>
            <a:cxnLst/>
            <a:rect r="r" b="b" t="t" l="l"/>
            <a:pathLst>
              <a:path h="8531403" w="8283217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3880972" y="-165767"/>
            <a:ext cx="3378328" cy="3323431"/>
          </a:xfrm>
          <a:custGeom>
            <a:avLst/>
            <a:gdLst/>
            <a:ahLst/>
            <a:cxnLst/>
            <a:rect r="r" b="b" t="t" l="l"/>
            <a:pathLst>
              <a:path h="3323431" w="3378328">
                <a:moveTo>
                  <a:pt x="0" y="0"/>
                </a:moveTo>
                <a:lnTo>
                  <a:pt x="3378328" y="0"/>
                </a:lnTo>
                <a:lnTo>
                  <a:pt x="3378328" y="3323430"/>
                </a:lnTo>
                <a:lnTo>
                  <a:pt x="0" y="3323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95786" y="3448433"/>
            <a:ext cx="9607270" cy="4314537"/>
          </a:xfrm>
          <a:custGeom>
            <a:avLst/>
            <a:gdLst/>
            <a:ahLst/>
            <a:cxnLst/>
            <a:rect r="r" b="b" t="t" l="l"/>
            <a:pathLst>
              <a:path h="4314537" w="9607270">
                <a:moveTo>
                  <a:pt x="0" y="0"/>
                </a:moveTo>
                <a:lnTo>
                  <a:pt x="9607269" y="0"/>
                </a:lnTo>
                <a:lnTo>
                  <a:pt x="9607269" y="4314537"/>
                </a:lnTo>
                <a:lnTo>
                  <a:pt x="0" y="4314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7495786" y="3414248"/>
            <a:ext cx="9607270" cy="4314537"/>
          </a:xfrm>
          <a:custGeom>
            <a:avLst/>
            <a:gdLst/>
            <a:ahLst/>
            <a:cxnLst/>
            <a:rect r="r" b="b" t="t" l="l"/>
            <a:pathLst>
              <a:path h="4314537" w="9607270">
                <a:moveTo>
                  <a:pt x="0" y="0"/>
                </a:moveTo>
                <a:lnTo>
                  <a:pt x="9607269" y="0"/>
                </a:lnTo>
                <a:lnTo>
                  <a:pt x="9607269" y="4314538"/>
                </a:lnTo>
                <a:lnTo>
                  <a:pt x="0" y="4314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653901" y="926251"/>
            <a:ext cx="1193306" cy="1498443"/>
          </a:xfrm>
          <a:custGeom>
            <a:avLst/>
            <a:gdLst/>
            <a:ahLst/>
            <a:cxnLst/>
            <a:rect r="r" b="b" t="t" l="l"/>
            <a:pathLst>
              <a:path h="1498443" w="1193306">
                <a:moveTo>
                  <a:pt x="0" y="0"/>
                </a:moveTo>
                <a:lnTo>
                  <a:pt x="1193306" y="0"/>
                </a:lnTo>
                <a:lnTo>
                  <a:pt x="1193306" y="1498443"/>
                </a:lnTo>
                <a:lnTo>
                  <a:pt x="0" y="1498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6742888" y="7985371"/>
            <a:ext cx="1193306" cy="1498443"/>
          </a:xfrm>
          <a:custGeom>
            <a:avLst/>
            <a:gdLst/>
            <a:ahLst/>
            <a:cxnLst/>
            <a:rect r="r" b="b" t="t" l="l"/>
            <a:pathLst>
              <a:path h="1498443" w="1193306">
                <a:moveTo>
                  <a:pt x="0" y="0"/>
                </a:moveTo>
                <a:lnTo>
                  <a:pt x="1193306" y="0"/>
                </a:lnTo>
                <a:lnTo>
                  <a:pt x="1193306" y="1498443"/>
                </a:lnTo>
                <a:lnTo>
                  <a:pt x="0" y="1498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40355" y="1288457"/>
            <a:ext cx="2595839" cy="774032"/>
          </a:xfrm>
          <a:custGeom>
            <a:avLst/>
            <a:gdLst/>
            <a:ahLst/>
            <a:cxnLst/>
            <a:rect r="r" b="b" t="t" l="l"/>
            <a:pathLst>
              <a:path h="774032" w="2595839">
                <a:moveTo>
                  <a:pt x="0" y="0"/>
                </a:moveTo>
                <a:lnTo>
                  <a:pt x="2595839" y="0"/>
                </a:lnTo>
                <a:lnTo>
                  <a:pt x="2595839" y="774032"/>
                </a:lnTo>
                <a:lnTo>
                  <a:pt x="0" y="774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613015" y="8723774"/>
            <a:ext cx="6322352" cy="1069052"/>
          </a:xfrm>
          <a:custGeom>
            <a:avLst/>
            <a:gdLst/>
            <a:ahLst/>
            <a:cxnLst/>
            <a:rect r="r" b="b" t="t" l="l"/>
            <a:pathLst>
              <a:path h="1069052" w="6322352">
                <a:moveTo>
                  <a:pt x="0" y="0"/>
                </a:moveTo>
                <a:lnTo>
                  <a:pt x="6322353" y="0"/>
                </a:lnTo>
                <a:lnTo>
                  <a:pt x="6322353" y="1069052"/>
                </a:lnTo>
                <a:lnTo>
                  <a:pt x="0" y="1069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060769">
            <a:off x="16382281" y="1874439"/>
            <a:ext cx="2467032" cy="3641376"/>
          </a:xfrm>
          <a:custGeom>
            <a:avLst/>
            <a:gdLst/>
            <a:ahLst/>
            <a:cxnLst/>
            <a:rect r="r" b="b" t="t" l="l"/>
            <a:pathLst>
              <a:path h="3641376" w="2467032">
                <a:moveTo>
                  <a:pt x="0" y="0"/>
                </a:moveTo>
                <a:lnTo>
                  <a:pt x="2467033" y="0"/>
                </a:lnTo>
                <a:lnTo>
                  <a:pt x="2467033" y="3641377"/>
                </a:lnTo>
                <a:lnTo>
                  <a:pt x="0" y="36413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653901" y="1935204"/>
            <a:ext cx="6788570" cy="6788570"/>
            <a:chOff x="0" y="0"/>
            <a:chExt cx="14840029" cy="1484002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366471" y="-11891"/>
              <a:ext cx="15572971" cy="14863810"/>
            </a:xfrm>
            <a:custGeom>
              <a:avLst/>
              <a:gdLst/>
              <a:ahLst/>
              <a:cxnLst/>
              <a:rect r="r" b="b" t="t" l="l"/>
              <a:pathLst>
                <a:path h="14863810" w="15572971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94B14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-156193" y="188812"/>
              <a:ext cx="15152415" cy="14462405"/>
            </a:xfrm>
            <a:custGeom>
              <a:avLst/>
              <a:gdLst/>
              <a:ahLst/>
              <a:cxnLst/>
              <a:rect r="r" b="b" t="t" l="l"/>
              <a:pathLst>
                <a:path h="14462405" w="1515241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23301" y="551024"/>
              <a:ext cx="14393427" cy="13737979"/>
            </a:xfrm>
            <a:custGeom>
              <a:avLst/>
              <a:gdLst/>
              <a:ahLst/>
              <a:cxnLst/>
              <a:rect r="r" b="b" t="t" l="l"/>
              <a:pathLst>
                <a:path h="13737979" w="14393427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16"/>
              <a:stretch>
                <a:fillRect l="-16449" t="0" r="-16449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7652030" y="4409909"/>
            <a:ext cx="8932296" cy="2581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66"/>
              </a:lnSpc>
              <a:spcBef>
                <a:spcPct val="0"/>
              </a:spcBef>
            </a:pPr>
            <a:r>
              <a:rPr lang="en-US" sz="2476">
                <a:solidFill>
                  <a:srgbClr val="36342F"/>
                </a:solidFill>
                <a:latin typeface="Prompt"/>
                <a:ea typeface="Prompt"/>
                <a:cs typeface="Prompt"/>
                <a:sym typeface="Prompt"/>
              </a:rPr>
              <a:t> โรงเรียนบ้านแม่ละตระหนักถึงความสำคัญของการเสริมสร้างสุขภาพอนามัยของนักเรียนในวัยเรียน ซึ่งเป็นวัยที่ร่างกายเจริญเติบโตสมองมีการพัฒนา โภชนาการจึงมีความสำคัญมากในวัยนี้ ดังนั้นโรงเรียนบ้านแม่ละจึงได้จัดทำโครงการส่งเสริมโภชนาการเด็กนักเรียน เพื่อให้ความรู้แก่นักเรียนรวมทั้งพัฒนาสุขภาพของตนเองได้อย่างเหมาะสมตามหลักโภชนาการ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369953" y="1745998"/>
            <a:ext cx="6062741" cy="1702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หลักการและเหตุผล</a:t>
            </a:r>
          </a:p>
          <a:p>
            <a:pPr algn="l">
              <a:lnSpc>
                <a:spcPts val="6440"/>
              </a:lnSpc>
              <a:spcBef>
                <a:spcPct val="0"/>
              </a:spcBef>
            </a:pP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260921" y="362324"/>
            <a:ext cx="1535557" cy="1852266"/>
          </a:xfrm>
          <a:custGeom>
            <a:avLst/>
            <a:gdLst/>
            <a:ahLst/>
            <a:cxnLst/>
            <a:rect r="r" b="b" t="t" l="l"/>
            <a:pathLst>
              <a:path h="1852266" w="1535557">
                <a:moveTo>
                  <a:pt x="0" y="0"/>
                </a:moveTo>
                <a:lnTo>
                  <a:pt x="1535558" y="0"/>
                </a:lnTo>
                <a:lnTo>
                  <a:pt x="1535558" y="1852266"/>
                </a:lnTo>
                <a:lnTo>
                  <a:pt x="0" y="185226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1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93615">
            <a:off x="11527554" y="-2855547"/>
            <a:ext cx="13520892" cy="13926012"/>
          </a:xfrm>
          <a:custGeom>
            <a:avLst/>
            <a:gdLst/>
            <a:ahLst/>
            <a:cxnLst/>
            <a:rect r="r" b="b" t="t" l="l"/>
            <a:pathLst>
              <a:path h="13926012" w="13520892">
                <a:moveTo>
                  <a:pt x="0" y="0"/>
                </a:moveTo>
                <a:lnTo>
                  <a:pt x="13520892" y="0"/>
                </a:lnTo>
                <a:lnTo>
                  <a:pt x="13520892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0121497" y="1028700"/>
            <a:ext cx="7137803" cy="3354767"/>
          </a:xfrm>
          <a:custGeom>
            <a:avLst/>
            <a:gdLst/>
            <a:ahLst/>
            <a:cxnLst/>
            <a:rect r="r" b="b" t="t" l="l"/>
            <a:pathLst>
              <a:path h="3354767" w="7137803">
                <a:moveTo>
                  <a:pt x="0" y="0"/>
                </a:moveTo>
                <a:lnTo>
                  <a:pt x="7137803" y="0"/>
                </a:lnTo>
                <a:lnTo>
                  <a:pt x="7137803" y="3354767"/>
                </a:lnTo>
                <a:lnTo>
                  <a:pt x="0" y="3354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89268" y="2905157"/>
            <a:ext cx="9286992" cy="6076416"/>
            <a:chOff x="0" y="0"/>
            <a:chExt cx="12382656" cy="810188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382656" cy="5493397"/>
            </a:xfrm>
            <a:custGeom>
              <a:avLst/>
              <a:gdLst/>
              <a:ahLst/>
              <a:cxnLst/>
              <a:rect r="r" b="b" t="t" l="l"/>
              <a:pathLst>
                <a:path h="5493397" w="12382656">
                  <a:moveTo>
                    <a:pt x="0" y="0"/>
                  </a:moveTo>
                  <a:lnTo>
                    <a:pt x="12382656" y="0"/>
                  </a:lnTo>
                  <a:lnTo>
                    <a:pt x="12382656" y="5493397"/>
                  </a:lnTo>
                  <a:lnTo>
                    <a:pt x="0" y="5493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2608491"/>
              <a:ext cx="12382656" cy="5493397"/>
            </a:xfrm>
            <a:custGeom>
              <a:avLst/>
              <a:gdLst/>
              <a:ahLst/>
              <a:cxnLst/>
              <a:rect r="r" b="b" t="t" l="l"/>
              <a:pathLst>
                <a:path h="5493397" w="12382656">
                  <a:moveTo>
                    <a:pt x="0" y="0"/>
                  </a:moveTo>
                  <a:lnTo>
                    <a:pt x="12382656" y="0"/>
                  </a:lnTo>
                  <a:lnTo>
                    <a:pt x="12382656" y="5493397"/>
                  </a:lnTo>
                  <a:lnTo>
                    <a:pt x="0" y="5493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7988833" y="3701389"/>
            <a:ext cx="7315200" cy="3017520"/>
          </a:xfrm>
          <a:custGeom>
            <a:avLst/>
            <a:gdLst/>
            <a:ahLst/>
            <a:cxnLst/>
            <a:rect r="r" b="b" t="t" l="l"/>
            <a:pathLst>
              <a:path h="3017520" w="7315200">
                <a:moveTo>
                  <a:pt x="0" y="0"/>
                </a:moveTo>
                <a:lnTo>
                  <a:pt x="7315200" y="0"/>
                </a:lnTo>
                <a:lnTo>
                  <a:pt x="7315200" y="3017520"/>
                </a:lnTo>
                <a:lnTo>
                  <a:pt x="0" y="30175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69021">
            <a:off x="12378600" y="5339143"/>
            <a:ext cx="5335738" cy="3513436"/>
          </a:xfrm>
          <a:custGeom>
            <a:avLst/>
            <a:gdLst/>
            <a:ahLst/>
            <a:cxnLst/>
            <a:rect r="r" b="b" t="t" l="l"/>
            <a:pathLst>
              <a:path h="3513436" w="5335738">
                <a:moveTo>
                  <a:pt x="0" y="0"/>
                </a:moveTo>
                <a:lnTo>
                  <a:pt x="5335738" y="0"/>
                </a:lnTo>
                <a:lnTo>
                  <a:pt x="5335738" y="3513436"/>
                </a:lnTo>
                <a:lnTo>
                  <a:pt x="0" y="3513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4567348">
            <a:off x="9800551" y="6661280"/>
            <a:ext cx="794021" cy="1974307"/>
          </a:xfrm>
          <a:custGeom>
            <a:avLst/>
            <a:gdLst/>
            <a:ahLst/>
            <a:cxnLst/>
            <a:rect r="r" b="b" t="t" l="l"/>
            <a:pathLst>
              <a:path h="1974307" w="794021">
                <a:moveTo>
                  <a:pt x="794020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0" y="0"/>
                </a:lnTo>
                <a:lnTo>
                  <a:pt x="794020" y="1974307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8582">
            <a:off x="7586669" y="690563"/>
            <a:ext cx="2503683" cy="1666087"/>
          </a:xfrm>
          <a:custGeom>
            <a:avLst/>
            <a:gdLst/>
            <a:ahLst/>
            <a:cxnLst/>
            <a:rect r="r" b="b" t="t" l="l"/>
            <a:pathLst>
              <a:path h="1666087" w="2503683">
                <a:moveTo>
                  <a:pt x="0" y="0"/>
                </a:moveTo>
                <a:lnTo>
                  <a:pt x="2503683" y="0"/>
                </a:lnTo>
                <a:lnTo>
                  <a:pt x="2503683" y="1666087"/>
                </a:lnTo>
                <a:lnTo>
                  <a:pt x="0" y="1666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69318" y="8515344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091053">
            <a:off x="-585281" y="7740304"/>
            <a:ext cx="1965526" cy="2901146"/>
          </a:xfrm>
          <a:custGeom>
            <a:avLst/>
            <a:gdLst/>
            <a:ahLst/>
            <a:cxnLst/>
            <a:rect r="r" b="b" t="t" l="l"/>
            <a:pathLst>
              <a:path h="2901146" w="1965526">
                <a:moveTo>
                  <a:pt x="0" y="0"/>
                </a:moveTo>
                <a:lnTo>
                  <a:pt x="1965526" y="0"/>
                </a:lnTo>
                <a:lnTo>
                  <a:pt x="1965526" y="2901146"/>
                </a:lnTo>
                <a:lnTo>
                  <a:pt x="0" y="290114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33772" y="6683481"/>
            <a:ext cx="6446352" cy="1587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5936" indent="-312968" lvl="1">
              <a:lnSpc>
                <a:spcPts val="4058"/>
              </a:lnSpc>
              <a:spcBef>
                <a:spcPct val="0"/>
              </a:spcBef>
              <a:buFont typeface="Arial"/>
              <a:buChar char="•"/>
            </a:pPr>
            <a:r>
              <a:rPr lang="en-US" sz="2899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เพื่อให้โรงเรียนมีแหล่งอาหารปลอดภัยในโรงเรียนและเป็นแหล่งเรียนรู้ให้กับนักเรียน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3071549">
            <a:off x="5846817" y="8152074"/>
            <a:ext cx="3269329" cy="3003696"/>
          </a:xfrm>
          <a:custGeom>
            <a:avLst/>
            <a:gdLst/>
            <a:ahLst/>
            <a:cxnLst/>
            <a:rect r="r" b="b" t="t" l="l"/>
            <a:pathLst>
              <a:path h="3003696" w="3269329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600539" y="502229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643693" y="2158614"/>
            <a:ext cx="6136431" cy="1218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1"/>
              </a:lnSpc>
            </a:pPr>
            <a:r>
              <a:rPr lang="en-US" sz="5012" spc="-350">
                <a:solidFill>
                  <a:srgbClr val="387647"/>
                </a:solidFill>
                <a:latin typeface="Waffle Soft"/>
                <a:ea typeface="Waffle Soft"/>
                <a:cs typeface="Waffle Soft"/>
                <a:sym typeface="Waffle Soft"/>
              </a:rPr>
              <a:t>วัตถุประสงค์ของโครงการ</a:t>
            </a:r>
          </a:p>
          <a:p>
            <a:pPr algn="l">
              <a:lnSpc>
                <a:spcPts val="4561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333772" y="5247459"/>
            <a:ext cx="6306179" cy="1074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5936" indent="-312968" lvl="1">
              <a:lnSpc>
                <a:spcPts val="4058"/>
              </a:lnSpc>
              <a:spcBef>
                <a:spcPct val="0"/>
              </a:spcBef>
              <a:buFont typeface="Arial"/>
              <a:buChar char="•"/>
            </a:pPr>
            <a:r>
              <a:rPr lang="en-US" sz="2899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เพื่อส่งเสริมให้นักเรียนมีสุขภาพพลานามัยที่ดีมีน้ำหนักส่วนสูงสมวัย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33772" y="3253554"/>
            <a:ext cx="5927723" cy="2099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5936" indent="-312968" lvl="1">
              <a:lnSpc>
                <a:spcPts val="4058"/>
              </a:lnSpc>
              <a:buFont typeface="Arial"/>
              <a:buChar char="•"/>
            </a:pPr>
            <a:r>
              <a:rPr lang="en-US" sz="2899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เพื่อให้นักเรียนมีความรู้ด้านโภชนาการที่ถูกต้องและสามารถนำไปปฏิบัติได้จริง</a:t>
            </a:r>
          </a:p>
          <a:p>
            <a:pPr algn="l">
              <a:lnSpc>
                <a:spcPts val="4058"/>
              </a:lnSpc>
            </a:pP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60921" y="362324"/>
            <a:ext cx="1535557" cy="1852266"/>
          </a:xfrm>
          <a:custGeom>
            <a:avLst/>
            <a:gdLst/>
            <a:ahLst/>
            <a:cxnLst/>
            <a:rect r="r" b="b" t="t" l="l"/>
            <a:pathLst>
              <a:path h="1852266" w="1535557">
                <a:moveTo>
                  <a:pt x="0" y="0"/>
                </a:moveTo>
                <a:lnTo>
                  <a:pt x="1535558" y="0"/>
                </a:lnTo>
                <a:lnTo>
                  <a:pt x="1535558" y="1852266"/>
                </a:lnTo>
                <a:lnTo>
                  <a:pt x="0" y="185226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76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00628">
            <a:off x="211730" y="1257389"/>
            <a:ext cx="5824055" cy="5103328"/>
          </a:xfrm>
          <a:custGeom>
            <a:avLst/>
            <a:gdLst/>
            <a:ahLst/>
            <a:cxnLst/>
            <a:rect r="r" b="b" t="t" l="l"/>
            <a:pathLst>
              <a:path h="5103328" w="5824055">
                <a:moveTo>
                  <a:pt x="0" y="0"/>
                </a:moveTo>
                <a:lnTo>
                  <a:pt x="5824054" y="0"/>
                </a:lnTo>
                <a:lnTo>
                  <a:pt x="5824054" y="5103328"/>
                </a:lnTo>
                <a:lnTo>
                  <a:pt x="0" y="5103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09384" y="2612322"/>
            <a:ext cx="7315200" cy="3245289"/>
          </a:xfrm>
          <a:custGeom>
            <a:avLst/>
            <a:gdLst/>
            <a:ahLst/>
            <a:cxnLst/>
            <a:rect r="r" b="b" t="t" l="l"/>
            <a:pathLst>
              <a:path h="3245289" w="7315200">
                <a:moveTo>
                  <a:pt x="0" y="0"/>
                </a:moveTo>
                <a:lnTo>
                  <a:pt x="7315200" y="0"/>
                </a:lnTo>
                <a:lnTo>
                  <a:pt x="7315200" y="3245289"/>
                </a:lnTo>
                <a:lnTo>
                  <a:pt x="0" y="32452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09384" y="4338594"/>
            <a:ext cx="7315200" cy="3245289"/>
          </a:xfrm>
          <a:custGeom>
            <a:avLst/>
            <a:gdLst/>
            <a:ahLst/>
            <a:cxnLst/>
            <a:rect r="r" b="b" t="t" l="l"/>
            <a:pathLst>
              <a:path h="3245289" w="7315200">
                <a:moveTo>
                  <a:pt x="0" y="0"/>
                </a:moveTo>
                <a:lnTo>
                  <a:pt x="7315200" y="0"/>
                </a:lnTo>
                <a:lnTo>
                  <a:pt x="7315200" y="3245289"/>
                </a:lnTo>
                <a:lnTo>
                  <a:pt x="0" y="32452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370053" y="6843506"/>
            <a:ext cx="6686640" cy="6886989"/>
          </a:xfrm>
          <a:custGeom>
            <a:avLst/>
            <a:gdLst/>
            <a:ahLst/>
            <a:cxnLst/>
            <a:rect r="r" b="b" t="t" l="l"/>
            <a:pathLst>
              <a:path h="6886989" w="6686640">
                <a:moveTo>
                  <a:pt x="0" y="0"/>
                </a:moveTo>
                <a:lnTo>
                  <a:pt x="6686640" y="0"/>
                </a:lnTo>
                <a:lnTo>
                  <a:pt x="6686640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8909384" y="1592712"/>
            <a:ext cx="5100818" cy="1166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84"/>
              </a:lnSpc>
            </a:pPr>
            <a:r>
              <a:rPr lang="en-US" sz="3600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ผลการดำเนินงานโครงการ</a:t>
            </a:r>
          </a:p>
          <a:p>
            <a:pPr algn="l">
              <a:lnSpc>
                <a:spcPts val="4284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915980" y="-3627416"/>
            <a:ext cx="6686640" cy="6886989"/>
          </a:xfrm>
          <a:custGeom>
            <a:avLst/>
            <a:gdLst/>
            <a:ahLst/>
            <a:cxnLst/>
            <a:rect r="r" b="b" t="t" l="l"/>
            <a:pathLst>
              <a:path h="6886989" w="6686640">
                <a:moveTo>
                  <a:pt x="0" y="0"/>
                </a:moveTo>
                <a:lnTo>
                  <a:pt x="6686640" y="0"/>
                </a:lnTo>
                <a:lnTo>
                  <a:pt x="6686640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true" rot="4165057">
            <a:off x="6805746" y="1561613"/>
            <a:ext cx="1068658" cy="2657185"/>
          </a:xfrm>
          <a:custGeom>
            <a:avLst/>
            <a:gdLst/>
            <a:ahLst/>
            <a:cxnLst/>
            <a:rect r="r" b="b" t="t" l="l"/>
            <a:pathLst>
              <a:path h="2657185" w="1068658">
                <a:moveTo>
                  <a:pt x="0" y="2657185"/>
                </a:moveTo>
                <a:lnTo>
                  <a:pt x="1068658" y="2657185"/>
                </a:lnTo>
                <a:lnTo>
                  <a:pt x="1068658" y="0"/>
                </a:lnTo>
                <a:lnTo>
                  <a:pt x="0" y="0"/>
                </a:lnTo>
                <a:lnTo>
                  <a:pt x="0" y="265718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8582">
            <a:off x="15283972" y="1857246"/>
            <a:ext cx="2503683" cy="1666087"/>
          </a:xfrm>
          <a:custGeom>
            <a:avLst/>
            <a:gdLst/>
            <a:ahLst/>
            <a:cxnLst/>
            <a:rect r="r" b="b" t="t" l="l"/>
            <a:pathLst>
              <a:path h="1666087" w="2503683">
                <a:moveTo>
                  <a:pt x="0" y="0"/>
                </a:moveTo>
                <a:lnTo>
                  <a:pt x="2503683" y="0"/>
                </a:lnTo>
                <a:lnTo>
                  <a:pt x="2503683" y="1666087"/>
                </a:lnTo>
                <a:lnTo>
                  <a:pt x="0" y="166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854888" y="657222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185812" y="9163143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5"/>
                </a:lnTo>
                <a:lnTo>
                  <a:pt x="0" y="7429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56250" y="5367008"/>
            <a:ext cx="4459033" cy="5319888"/>
          </a:xfrm>
          <a:custGeom>
            <a:avLst/>
            <a:gdLst/>
            <a:ahLst/>
            <a:cxnLst/>
            <a:rect r="r" b="b" t="t" l="l"/>
            <a:pathLst>
              <a:path h="5319888" w="4459033">
                <a:moveTo>
                  <a:pt x="0" y="0"/>
                </a:moveTo>
                <a:lnTo>
                  <a:pt x="4459033" y="0"/>
                </a:lnTo>
                <a:lnTo>
                  <a:pt x="4459033" y="5319888"/>
                </a:lnTo>
                <a:lnTo>
                  <a:pt x="0" y="53198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3663014" y="4773609"/>
            <a:ext cx="5246370" cy="5246370"/>
            <a:chOff x="0" y="0"/>
            <a:chExt cx="14840029" cy="1484002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366471" y="-11891"/>
              <a:ext cx="15572971" cy="14863810"/>
            </a:xfrm>
            <a:custGeom>
              <a:avLst/>
              <a:gdLst/>
              <a:ahLst/>
              <a:cxnLst/>
              <a:rect r="r" b="b" t="t" l="l"/>
              <a:pathLst>
                <a:path h="14863810" w="15572971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94B143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-156193" y="188812"/>
              <a:ext cx="15152415" cy="14462405"/>
            </a:xfrm>
            <a:custGeom>
              <a:avLst/>
              <a:gdLst/>
              <a:ahLst/>
              <a:cxnLst/>
              <a:rect r="r" b="b" t="t" l="l"/>
              <a:pathLst>
                <a:path h="14462405" w="1515241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23301" y="551024"/>
              <a:ext cx="14393427" cy="13737979"/>
            </a:xfrm>
            <a:custGeom>
              <a:avLst/>
              <a:gdLst/>
              <a:ahLst/>
              <a:cxnLst/>
              <a:rect r="r" b="b" t="t" l="l"/>
              <a:pathLst>
                <a:path h="13737979" w="14393427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15"/>
              <a:stretch>
                <a:fillRect l="-16093" t="0" r="-16093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973267" y="1612806"/>
            <a:ext cx="3754202" cy="3754202"/>
            <a:chOff x="0" y="0"/>
            <a:chExt cx="14840029" cy="1484002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-366471" y="-11891"/>
              <a:ext cx="15572971" cy="14863810"/>
            </a:xfrm>
            <a:custGeom>
              <a:avLst/>
              <a:gdLst/>
              <a:ahLst/>
              <a:cxnLst/>
              <a:rect r="r" b="b" t="t" l="l"/>
              <a:pathLst>
                <a:path h="14863810" w="15572971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94B143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-156193" y="188812"/>
              <a:ext cx="15152415" cy="14462405"/>
            </a:xfrm>
            <a:custGeom>
              <a:avLst/>
              <a:gdLst/>
              <a:ahLst/>
              <a:cxnLst/>
              <a:rect r="r" b="b" t="t" l="l"/>
              <a:pathLst>
                <a:path h="14462405" w="1515241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23301" y="551024"/>
              <a:ext cx="14393427" cy="13737979"/>
            </a:xfrm>
            <a:custGeom>
              <a:avLst/>
              <a:gdLst/>
              <a:ahLst/>
              <a:cxnLst/>
              <a:rect r="r" b="b" t="t" l="l"/>
              <a:pathLst>
                <a:path h="13737979" w="14393427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16"/>
              <a:stretch>
                <a:fillRect l="-16354" t="0" r="-16354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9332779" y="2766381"/>
            <a:ext cx="6522109" cy="4630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36342F"/>
                </a:solidFill>
                <a:latin typeface="Amiko TH"/>
                <a:ea typeface="Amiko TH"/>
                <a:cs typeface="Amiko TH"/>
                <a:sym typeface="Amiko TH"/>
              </a:rPr>
              <a:t>    ผลการดำเนินงานโครงการส่งเสริมโภชนาการเด็กนักเรียน เด็กนักเรียนโรงเรียนบ้านแม่ละมีพัฒนาการทางโภชนาการดีขึ้นมีภาวะขาดสารอาหารลดลงและแข็งแรงมากขึ้น นอกจากนี้นักเรียน ผู้ปกครองและครูมีความรู้ความเข้าใจเกี่ยวกับภาวะโภชนาการ สุขภาพและการเลือกรับประทานอาหารที่มีประโยชน์มากขึ้น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260921" y="362324"/>
            <a:ext cx="1535557" cy="1852266"/>
          </a:xfrm>
          <a:custGeom>
            <a:avLst/>
            <a:gdLst/>
            <a:ahLst/>
            <a:cxnLst/>
            <a:rect r="r" b="b" t="t" l="l"/>
            <a:pathLst>
              <a:path h="1852266" w="1535557">
                <a:moveTo>
                  <a:pt x="0" y="0"/>
                </a:moveTo>
                <a:lnTo>
                  <a:pt x="1535558" y="0"/>
                </a:lnTo>
                <a:lnTo>
                  <a:pt x="1535558" y="1852266"/>
                </a:lnTo>
                <a:lnTo>
                  <a:pt x="0" y="185226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1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93615">
            <a:off x="7191830" y="8276891"/>
            <a:ext cx="7482035" cy="7706216"/>
          </a:xfrm>
          <a:custGeom>
            <a:avLst/>
            <a:gdLst/>
            <a:ahLst/>
            <a:cxnLst/>
            <a:rect r="r" b="b" t="t" l="l"/>
            <a:pathLst>
              <a:path h="7706216" w="7482035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988113" y="6800328"/>
            <a:ext cx="4752514" cy="4752514"/>
          </a:xfrm>
          <a:custGeom>
            <a:avLst/>
            <a:gdLst/>
            <a:ahLst/>
            <a:cxnLst/>
            <a:rect r="r" b="b" t="t" l="l"/>
            <a:pathLst>
              <a:path h="4752514" w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93615">
            <a:off x="-3741018" y="-5103135"/>
            <a:ext cx="7482035" cy="7706216"/>
          </a:xfrm>
          <a:custGeom>
            <a:avLst/>
            <a:gdLst/>
            <a:ahLst/>
            <a:cxnLst/>
            <a:rect r="r" b="b" t="t" l="l"/>
            <a:pathLst>
              <a:path h="7706216" w="7482035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142437">
            <a:off x="-2075968" y="5675100"/>
            <a:ext cx="11973454" cy="6596284"/>
          </a:xfrm>
          <a:custGeom>
            <a:avLst/>
            <a:gdLst/>
            <a:ahLst/>
            <a:cxnLst/>
            <a:rect r="r" b="b" t="t" l="l"/>
            <a:pathLst>
              <a:path h="6596284" w="1197345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934254" y="7200900"/>
            <a:ext cx="5857826" cy="3951370"/>
          </a:xfrm>
          <a:custGeom>
            <a:avLst/>
            <a:gdLst/>
            <a:ahLst/>
            <a:cxnLst/>
            <a:rect r="r" b="b" t="t" l="l"/>
            <a:pathLst>
              <a:path h="3951370" w="5857826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071549">
            <a:off x="6582491" y="5555051"/>
            <a:ext cx="1311300" cy="1204757"/>
          </a:xfrm>
          <a:custGeom>
            <a:avLst/>
            <a:gdLst/>
            <a:ahLst/>
            <a:cxnLst/>
            <a:rect r="r" b="b" t="t" l="l"/>
            <a:pathLst>
              <a:path h="1204757" w="1311300">
                <a:moveTo>
                  <a:pt x="0" y="0"/>
                </a:moveTo>
                <a:lnTo>
                  <a:pt x="1311300" y="0"/>
                </a:lnTo>
                <a:lnTo>
                  <a:pt x="1311300" y="1204757"/>
                </a:lnTo>
                <a:lnTo>
                  <a:pt x="0" y="12047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126830">
            <a:off x="8394165" y="1707614"/>
            <a:ext cx="725694" cy="1804414"/>
          </a:xfrm>
          <a:custGeom>
            <a:avLst/>
            <a:gdLst/>
            <a:ahLst/>
            <a:cxnLst/>
            <a:rect r="r" b="b" t="t" l="l"/>
            <a:pathLst>
              <a:path h="1804414" w="725694">
                <a:moveTo>
                  <a:pt x="0" y="0"/>
                </a:moveTo>
                <a:lnTo>
                  <a:pt x="725694" y="0"/>
                </a:lnTo>
                <a:lnTo>
                  <a:pt x="725694" y="1804414"/>
                </a:lnTo>
                <a:lnTo>
                  <a:pt x="0" y="1804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9144000" y="881043"/>
            <a:ext cx="8524915" cy="8524915"/>
            <a:chOff x="0" y="0"/>
            <a:chExt cx="6350889" cy="63508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3500" y="63500"/>
              <a:ext cx="6223889" cy="6223762"/>
            </a:xfrm>
            <a:custGeom>
              <a:avLst/>
              <a:gdLst/>
              <a:ahLst/>
              <a:cxnLst/>
              <a:rect r="r" b="b" t="t" l="l"/>
              <a:pathLst>
                <a:path h="6223762" w="6223889">
                  <a:moveTo>
                    <a:pt x="6223889" y="3111881"/>
                  </a:moveTo>
                  <a:cubicBezTo>
                    <a:pt x="6223889" y="4830572"/>
                    <a:pt x="4830572" y="6223762"/>
                    <a:pt x="3112008" y="6223762"/>
                  </a:cubicBezTo>
                  <a:cubicBezTo>
                    <a:pt x="1393444" y="6223762"/>
                    <a:pt x="0" y="4830572"/>
                    <a:pt x="0" y="3111881"/>
                  </a:cubicBezTo>
                  <a:cubicBezTo>
                    <a:pt x="0" y="1393190"/>
                    <a:pt x="1393317" y="0"/>
                    <a:pt x="3111881" y="0"/>
                  </a:cubicBezTo>
                  <a:cubicBezTo>
                    <a:pt x="4830445" y="0"/>
                    <a:pt x="6223889" y="1393317"/>
                    <a:pt x="6223889" y="3111881"/>
                  </a:cubicBezTo>
                  <a:close/>
                </a:path>
              </a:pathLst>
            </a:custGeom>
            <a:blipFill>
              <a:blip r:embed="rId14"/>
              <a:stretch>
                <a:fillRect l="-16423" t="0" r="-16423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889" cy="6350762"/>
            </a:xfrm>
            <a:custGeom>
              <a:avLst/>
              <a:gdLst/>
              <a:ahLst/>
              <a:cxnLst/>
              <a:rect r="r" b="b" t="t" l="l"/>
              <a:pathLst>
                <a:path h="6350762" w="6350889">
                  <a:moveTo>
                    <a:pt x="6350889" y="3175381"/>
                  </a:moveTo>
                  <a:cubicBezTo>
                    <a:pt x="6350889" y="4023614"/>
                    <a:pt x="6020562" y="4821047"/>
                    <a:pt x="5420868" y="5420741"/>
                  </a:cubicBezTo>
                  <a:cubicBezTo>
                    <a:pt x="4821174" y="6020436"/>
                    <a:pt x="4023741" y="6350762"/>
                    <a:pt x="3175508" y="6350762"/>
                  </a:cubicBezTo>
                  <a:cubicBezTo>
                    <a:pt x="2327275" y="6350762"/>
                    <a:pt x="1529842" y="6020435"/>
                    <a:pt x="930148" y="5420741"/>
                  </a:cubicBezTo>
                  <a:cubicBezTo>
                    <a:pt x="330327" y="4821047"/>
                    <a:pt x="0" y="4023614"/>
                    <a:pt x="0" y="3175381"/>
                  </a:cubicBezTo>
                  <a:cubicBezTo>
                    <a:pt x="0" y="2327148"/>
                    <a:pt x="330327" y="1529715"/>
                    <a:pt x="930021" y="930021"/>
                  </a:cubicBezTo>
                  <a:cubicBezTo>
                    <a:pt x="1529715" y="330327"/>
                    <a:pt x="2327275" y="0"/>
                    <a:pt x="3175381" y="0"/>
                  </a:cubicBezTo>
                  <a:cubicBezTo>
                    <a:pt x="4023614" y="0"/>
                    <a:pt x="4821047" y="330327"/>
                    <a:pt x="5420741" y="930021"/>
                  </a:cubicBezTo>
                  <a:cubicBezTo>
                    <a:pt x="6020562" y="1529842"/>
                    <a:pt x="6350889" y="2327275"/>
                    <a:pt x="6350889" y="3175381"/>
                  </a:cubicBezTo>
                  <a:close/>
                </a:path>
              </a:pathLst>
            </a:custGeom>
            <a:blipFill>
              <a:blip r:embed="rId15"/>
              <a:stretch>
                <a:fillRect l="-30" t="0" r="-3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440098" y="2178951"/>
            <a:ext cx="6678350" cy="2635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92"/>
              </a:lnSpc>
            </a:pPr>
            <a:r>
              <a:rPr lang="en-US" sz="5288" spc="-370">
                <a:solidFill>
                  <a:srgbClr val="387647"/>
                </a:solidFill>
                <a:latin typeface="Waffle Soft"/>
                <a:ea typeface="Waffle Soft"/>
                <a:cs typeface="Waffle Soft"/>
                <a:sym typeface="Waffle Soft"/>
              </a:rPr>
              <a:t>วิทยากรจากโรงพยาบาลส่งเสริมสุขภาพตำบลช่างหม้อ </a:t>
            </a:r>
          </a:p>
          <a:p>
            <a:pPr algn="l">
              <a:lnSpc>
                <a:spcPts val="6134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260921" y="362324"/>
            <a:ext cx="1535557" cy="1852266"/>
          </a:xfrm>
          <a:custGeom>
            <a:avLst/>
            <a:gdLst/>
            <a:ahLst/>
            <a:cxnLst/>
            <a:rect r="r" b="b" t="t" l="l"/>
            <a:pathLst>
              <a:path h="1852266" w="1535557">
                <a:moveTo>
                  <a:pt x="0" y="0"/>
                </a:moveTo>
                <a:lnTo>
                  <a:pt x="1535558" y="0"/>
                </a:lnTo>
                <a:lnTo>
                  <a:pt x="1535558" y="1852266"/>
                </a:lnTo>
                <a:lnTo>
                  <a:pt x="0" y="185226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76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075945" y="2635483"/>
            <a:ext cx="7833076" cy="5278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61"/>
              </a:lnSpc>
            </a:pPr>
            <a:r>
              <a:rPr lang="en-US" sz="6813" spc="-476">
                <a:solidFill>
                  <a:srgbClr val="F5F1DD"/>
                </a:solidFill>
                <a:latin typeface="Waffle Soft"/>
                <a:ea typeface="Waffle Soft"/>
                <a:cs typeface="Waffle Soft"/>
                <a:sym typeface="Waffle Soft"/>
              </a:rPr>
              <a:t>ภาพกิจกรรมการจัดอาหารตามหลักโภชนาการเด็กนักเรียนโรงเรียนบ้านแม่ละ</a:t>
            </a:r>
          </a:p>
          <a:p>
            <a:pPr algn="ctr">
              <a:lnSpc>
                <a:spcPts val="10561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1601360" y="8209374"/>
            <a:ext cx="6686640" cy="6886989"/>
          </a:xfrm>
          <a:custGeom>
            <a:avLst/>
            <a:gdLst/>
            <a:ahLst/>
            <a:cxnLst/>
            <a:rect r="r" b="b" t="t" l="l"/>
            <a:pathLst>
              <a:path h="6886989" w="6686640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4818999">
            <a:off x="-3771143" y="-4333279"/>
            <a:ext cx="8414439" cy="8666557"/>
          </a:xfrm>
          <a:custGeom>
            <a:avLst/>
            <a:gdLst/>
            <a:ahLst/>
            <a:cxnLst/>
            <a:rect r="r" b="b" t="t" l="l"/>
            <a:pathLst>
              <a:path h="8666557" w="8414439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true" flipV="false" rot="0">
            <a:off x="13711733" y="4072270"/>
            <a:ext cx="7095134" cy="8274209"/>
          </a:xfrm>
          <a:custGeom>
            <a:avLst/>
            <a:gdLst/>
            <a:ahLst/>
            <a:cxnLst/>
            <a:rect r="r" b="b" t="t" l="l"/>
            <a:pathLst>
              <a:path h="8274209" w="7095134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1176463" y="4836473"/>
            <a:ext cx="5632744" cy="6745802"/>
          </a:xfrm>
          <a:custGeom>
            <a:avLst/>
            <a:gdLst/>
            <a:ahLst/>
            <a:cxnLst/>
            <a:rect r="r" b="b" t="t" l="l"/>
            <a:pathLst>
              <a:path h="6745802" w="5632744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5776846">
            <a:off x="3511003" y="3029220"/>
            <a:ext cx="794021" cy="1974307"/>
          </a:xfrm>
          <a:custGeom>
            <a:avLst/>
            <a:gdLst/>
            <a:ahLst/>
            <a:cxnLst/>
            <a:rect r="r" b="b" t="t" l="l"/>
            <a:pathLst>
              <a:path h="1974307" w="794021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82577">
            <a:off x="-1889598" y="-331089"/>
            <a:ext cx="5836596" cy="4114800"/>
          </a:xfrm>
          <a:custGeom>
            <a:avLst/>
            <a:gdLst/>
            <a:ahLst/>
            <a:cxnLst/>
            <a:rect r="r" b="b" t="t" l="l"/>
            <a:pathLst>
              <a:path h="4114800" w="5836596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4567348">
            <a:off x="13708842" y="2909655"/>
            <a:ext cx="794021" cy="1974307"/>
          </a:xfrm>
          <a:custGeom>
            <a:avLst/>
            <a:gdLst/>
            <a:ahLst/>
            <a:cxnLst/>
            <a:rect r="r" b="b" t="t" l="l"/>
            <a:pathLst>
              <a:path h="1974307" w="794021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262327">
            <a:off x="6545086" y="-1555676"/>
            <a:ext cx="4750130" cy="4114800"/>
          </a:xfrm>
          <a:custGeom>
            <a:avLst/>
            <a:gdLst/>
            <a:ahLst/>
            <a:cxnLst/>
            <a:rect r="r" b="b" t="t" l="l"/>
            <a:pathLst>
              <a:path h="4114800" w="475013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802986" y="8209374"/>
            <a:ext cx="4234330" cy="3583302"/>
          </a:xfrm>
          <a:custGeom>
            <a:avLst/>
            <a:gdLst/>
            <a:ahLst/>
            <a:cxnLst/>
            <a:rect r="r" b="b" t="t" l="l"/>
            <a:pathLst>
              <a:path h="3583302" w="4234330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403080" y="7598602"/>
            <a:ext cx="5361855" cy="224223"/>
          </a:xfrm>
          <a:custGeom>
            <a:avLst/>
            <a:gdLst/>
            <a:ahLst/>
            <a:cxnLst/>
            <a:rect r="r" b="b" t="t" l="l"/>
            <a:pathLst>
              <a:path h="224223" w="5361855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096074" y="-456185"/>
            <a:ext cx="4752514" cy="4752514"/>
          </a:xfrm>
          <a:custGeom>
            <a:avLst/>
            <a:gdLst/>
            <a:ahLst/>
            <a:cxnLst/>
            <a:rect r="r" b="b" t="t" l="l"/>
            <a:pathLst>
              <a:path h="4752514" w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60921" y="362324"/>
            <a:ext cx="1535557" cy="1852266"/>
          </a:xfrm>
          <a:custGeom>
            <a:avLst/>
            <a:gdLst/>
            <a:ahLst/>
            <a:cxnLst/>
            <a:rect r="r" b="b" t="t" l="l"/>
            <a:pathLst>
              <a:path h="1852266" w="1535557">
                <a:moveTo>
                  <a:pt x="0" y="0"/>
                </a:moveTo>
                <a:lnTo>
                  <a:pt x="1535558" y="0"/>
                </a:lnTo>
                <a:lnTo>
                  <a:pt x="1535558" y="1852266"/>
                </a:lnTo>
                <a:lnTo>
                  <a:pt x="0" y="185226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1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93615">
            <a:off x="10883473" y="1213535"/>
            <a:ext cx="13520892" cy="13926012"/>
          </a:xfrm>
          <a:custGeom>
            <a:avLst/>
            <a:gdLst/>
            <a:ahLst/>
            <a:cxnLst/>
            <a:rect r="r" b="b" t="t" l="l"/>
            <a:pathLst>
              <a:path h="13926012" w="13520892">
                <a:moveTo>
                  <a:pt x="0" y="0"/>
                </a:moveTo>
                <a:lnTo>
                  <a:pt x="13520892" y="0"/>
                </a:lnTo>
                <a:lnTo>
                  <a:pt x="13520892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693615">
            <a:off x="-6039247" y="-10505596"/>
            <a:ext cx="13520892" cy="13926012"/>
          </a:xfrm>
          <a:custGeom>
            <a:avLst/>
            <a:gdLst/>
            <a:ahLst/>
            <a:cxnLst/>
            <a:rect r="r" b="b" t="t" l="l"/>
            <a:pathLst>
              <a:path h="13926012" w="13520892">
                <a:moveTo>
                  <a:pt x="0" y="0"/>
                </a:moveTo>
                <a:lnTo>
                  <a:pt x="13520891" y="0"/>
                </a:lnTo>
                <a:lnTo>
                  <a:pt x="13520891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292254">
            <a:off x="11441651" y="66949"/>
            <a:ext cx="7080962" cy="4691137"/>
          </a:xfrm>
          <a:custGeom>
            <a:avLst/>
            <a:gdLst/>
            <a:ahLst/>
            <a:cxnLst/>
            <a:rect r="r" b="b" t="t" l="l"/>
            <a:pathLst>
              <a:path h="4691137" w="7080962">
                <a:moveTo>
                  <a:pt x="0" y="0"/>
                </a:moveTo>
                <a:lnTo>
                  <a:pt x="7080962" y="0"/>
                </a:lnTo>
                <a:lnTo>
                  <a:pt x="7080962" y="4691137"/>
                </a:lnTo>
                <a:lnTo>
                  <a:pt x="0" y="4691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3856">
            <a:off x="15703541" y="2930708"/>
            <a:ext cx="3111517" cy="3754471"/>
          </a:xfrm>
          <a:custGeom>
            <a:avLst/>
            <a:gdLst/>
            <a:ahLst/>
            <a:cxnLst/>
            <a:rect r="r" b="b" t="t" l="l"/>
            <a:pathLst>
              <a:path h="3754471" w="3111517">
                <a:moveTo>
                  <a:pt x="0" y="0"/>
                </a:moveTo>
                <a:lnTo>
                  <a:pt x="3111518" y="0"/>
                </a:lnTo>
                <a:lnTo>
                  <a:pt x="3111518" y="3754470"/>
                </a:lnTo>
                <a:lnTo>
                  <a:pt x="0" y="3754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8582">
            <a:off x="9935505" y="108551"/>
            <a:ext cx="2503683" cy="1666087"/>
          </a:xfrm>
          <a:custGeom>
            <a:avLst/>
            <a:gdLst/>
            <a:ahLst/>
            <a:cxnLst/>
            <a:rect r="r" b="b" t="t" l="l"/>
            <a:pathLst>
              <a:path h="1666087" w="2503683">
                <a:moveTo>
                  <a:pt x="0" y="0"/>
                </a:moveTo>
                <a:lnTo>
                  <a:pt x="2503683" y="0"/>
                </a:lnTo>
                <a:lnTo>
                  <a:pt x="2503683" y="1666087"/>
                </a:lnTo>
                <a:lnTo>
                  <a:pt x="0" y="166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3889">
            <a:off x="13712036" y="5421246"/>
            <a:ext cx="2542081" cy="3328915"/>
          </a:xfrm>
          <a:custGeom>
            <a:avLst/>
            <a:gdLst/>
            <a:ahLst/>
            <a:cxnLst/>
            <a:rect r="r" b="b" t="t" l="l"/>
            <a:pathLst>
              <a:path h="3328915" w="2542081">
                <a:moveTo>
                  <a:pt x="0" y="0"/>
                </a:moveTo>
                <a:lnTo>
                  <a:pt x="2542081" y="0"/>
                </a:lnTo>
                <a:lnTo>
                  <a:pt x="2542081" y="3328915"/>
                </a:lnTo>
                <a:lnTo>
                  <a:pt x="0" y="33289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39029" y="7674431"/>
            <a:ext cx="4483564" cy="2706952"/>
          </a:xfrm>
          <a:custGeom>
            <a:avLst/>
            <a:gdLst/>
            <a:ahLst/>
            <a:cxnLst/>
            <a:rect r="r" b="b" t="t" l="l"/>
            <a:pathLst>
              <a:path h="2706952" w="4483564">
                <a:moveTo>
                  <a:pt x="0" y="0"/>
                </a:moveTo>
                <a:lnTo>
                  <a:pt x="4483564" y="0"/>
                </a:lnTo>
                <a:lnTo>
                  <a:pt x="4483564" y="2706951"/>
                </a:lnTo>
                <a:lnTo>
                  <a:pt x="0" y="2706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2640" y="-529328"/>
            <a:ext cx="3223137" cy="2941845"/>
          </a:xfrm>
          <a:custGeom>
            <a:avLst/>
            <a:gdLst/>
            <a:ahLst/>
            <a:cxnLst/>
            <a:rect r="r" b="b" t="t" l="l"/>
            <a:pathLst>
              <a:path h="2941845" w="3223137">
                <a:moveTo>
                  <a:pt x="0" y="0"/>
                </a:moveTo>
                <a:lnTo>
                  <a:pt x="3223137" y="0"/>
                </a:lnTo>
                <a:lnTo>
                  <a:pt x="3223137" y="2941845"/>
                </a:lnTo>
                <a:lnTo>
                  <a:pt x="0" y="29418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913948" y="3263432"/>
            <a:ext cx="6806361" cy="6465037"/>
            <a:chOff x="0" y="0"/>
            <a:chExt cx="14440142" cy="1371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44014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4440142">
                  <a:moveTo>
                    <a:pt x="7220071" y="0"/>
                  </a:moveTo>
                  <a:cubicBezTo>
                    <a:pt x="3232536" y="0"/>
                    <a:pt x="0" y="3070431"/>
                    <a:pt x="0" y="6858000"/>
                  </a:cubicBezTo>
                  <a:cubicBezTo>
                    <a:pt x="0" y="10645569"/>
                    <a:pt x="3232536" y="13716000"/>
                    <a:pt x="7220071" y="13716000"/>
                  </a:cubicBezTo>
                  <a:cubicBezTo>
                    <a:pt x="11207606" y="13716000"/>
                    <a:pt x="14440142" y="10645569"/>
                    <a:pt x="14440142" y="6858000"/>
                  </a:cubicBezTo>
                  <a:cubicBezTo>
                    <a:pt x="14440142" y="3070431"/>
                    <a:pt x="11207606" y="0"/>
                    <a:pt x="7220071" y="0"/>
                  </a:cubicBezTo>
                  <a:close/>
                </a:path>
              </a:pathLst>
            </a:custGeom>
            <a:blipFill>
              <a:blip r:embed="rId15"/>
              <a:stretch>
                <a:fillRect l="-2914" t="0" r="-23885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21199" y="3263432"/>
            <a:ext cx="6857308" cy="6563624"/>
            <a:chOff x="0" y="0"/>
            <a:chExt cx="14573277" cy="1394913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4573278" cy="13949135"/>
            </a:xfrm>
            <a:custGeom>
              <a:avLst/>
              <a:gdLst/>
              <a:ahLst/>
              <a:cxnLst/>
              <a:rect r="r" b="b" t="t" l="l"/>
              <a:pathLst>
                <a:path h="13949135" w="14573278">
                  <a:moveTo>
                    <a:pt x="7286639" y="0"/>
                  </a:moveTo>
                  <a:cubicBezTo>
                    <a:pt x="3262339" y="0"/>
                    <a:pt x="0" y="3122620"/>
                    <a:pt x="0" y="6974567"/>
                  </a:cubicBezTo>
                  <a:cubicBezTo>
                    <a:pt x="0" y="10826514"/>
                    <a:pt x="3262339" y="13949135"/>
                    <a:pt x="7286639" y="13949135"/>
                  </a:cubicBezTo>
                  <a:cubicBezTo>
                    <a:pt x="11310938" y="13949135"/>
                    <a:pt x="14573278" y="10826514"/>
                    <a:pt x="14573278" y="6974567"/>
                  </a:cubicBezTo>
                  <a:cubicBezTo>
                    <a:pt x="14573278" y="3122620"/>
                    <a:pt x="11310938" y="0"/>
                    <a:pt x="7286639" y="0"/>
                  </a:cubicBezTo>
                  <a:close/>
                </a:path>
              </a:pathLst>
            </a:custGeom>
            <a:blipFill>
              <a:blip r:embed="rId16"/>
              <a:stretch>
                <a:fillRect l="0" t="-17571" r="-54452" b="-3891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5187178" y="362324"/>
            <a:ext cx="7105405" cy="6723380"/>
            <a:chOff x="0" y="0"/>
            <a:chExt cx="14495349" cy="13716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49534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4495349">
                  <a:moveTo>
                    <a:pt x="7247675" y="0"/>
                  </a:moveTo>
                  <a:cubicBezTo>
                    <a:pt x="3244894" y="0"/>
                    <a:pt x="0" y="3070431"/>
                    <a:pt x="0" y="6858000"/>
                  </a:cubicBezTo>
                  <a:cubicBezTo>
                    <a:pt x="0" y="10645569"/>
                    <a:pt x="3244894" y="13716000"/>
                    <a:pt x="7247675" y="13716000"/>
                  </a:cubicBezTo>
                  <a:cubicBezTo>
                    <a:pt x="11250454" y="13716000"/>
                    <a:pt x="14495349" y="10645569"/>
                    <a:pt x="14495349" y="6858000"/>
                  </a:cubicBezTo>
                  <a:cubicBezTo>
                    <a:pt x="14495349" y="3070431"/>
                    <a:pt x="11250454" y="0"/>
                    <a:pt x="7247675" y="0"/>
                  </a:cubicBezTo>
                  <a:close/>
                </a:path>
              </a:pathLst>
            </a:custGeom>
            <a:blipFill>
              <a:blip r:embed="rId17"/>
              <a:stretch>
                <a:fillRect l="-13068" t="0" r="-13068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260921" y="362324"/>
            <a:ext cx="1535557" cy="1852266"/>
          </a:xfrm>
          <a:custGeom>
            <a:avLst/>
            <a:gdLst/>
            <a:ahLst/>
            <a:cxnLst/>
            <a:rect r="r" b="b" t="t" l="l"/>
            <a:pathLst>
              <a:path h="1852266" w="1535557">
                <a:moveTo>
                  <a:pt x="0" y="0"/>
                </a:moveTo>
                <a:lnTo>
                  <a:pt x="1535558" y="0"/>
                </a:lnTo>
                <a:lnTo>
                  <a:pt x="1535558" y="1852266"/>
                </a:lnTo>
                <a:lnTo>
                  <a:pt x="0" y="185226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1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93615">
            <a:off x="10883473" y="1213535"/>
            <a:ext cx="13520892" cy="13926012"/>
          </a:xfrm>
          <a:custGeom>
            <a:avLst/>
            <a:gdLst/>
            <a:ahLst/>
            <a:cxnLst/>
            <a:rect r="r" b="b" t="t" l="l"/>
            <a:pathLst>
              <a:path h="13926012" w="13520892">
                <a:moveTo>
                  <a:pt x="0" y="0"/>
                </a:moveTo>
                <a:lnTo>
                  <a:pt x="13520892" y="0"/>
                </a:lnTo>
                <a:lnTo>
                  <a:pt x="13520892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693615">
            <a:off x="-6039247" y="-10505596"/>
            <a:ext cx="13520892" cy="13926012"/>
          </a:xfrm>
          <a:custGeom>
            <a:avLst/>
            <a:gdLst/>
            <a:ahLst/>
            <a:cxnLst/>
            <a:rect r="r" b="b" t="t" l="l"/>
            <a:pathLst>
              <a:path h="13926012" w="13520892">
                <a:moveTo>
                  <a:pt x="0" y="0"/>
                </a:moveTo>
                <a:lnTo>
                  <a:pt x="13520891" y="0"/>
                </a:lnTo>
                <a:lnTo>
                  <a:pt x="13520891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292254">
            <a:off x="11441651" y="66949"/>
            <a:ext cx="7080962" cy="4691137"/>
          </a:xfrm>
          <a:custGeom>
            <a:avLst/>
            <a:gdLst/>
            <a:ahLst/>
            <a:cxnLst/>
            <a:rect r="r" b="b" t="t" l="l"/>
            <a:pathLst>
              <a:path h="4691137" w="7080962">
                <a:moveTo>
                  <a:pt x="0" y="0"/>
                </a:moveTo>
                <a:lnTo>
                  <a:pt x="7080962" y="0"/>
                </a:lnTo>
                <a:lnTo>
                  <a:pt x="7080962" y="4691137"/>
                </a:lnTo>
                <a:lnTo>
                  <a:pt x="0" y="4691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3856">
            <a:off x="15703541" y="2930708"/>
            <a:ext cx="3111517" cy="3754471"/>
          </a:xfrm>
          <a:custGeom>
            <a:avLst/>
            <a:gdLst/>
            <a:ahLst/>
            <a:cxnLst/>
            <a:rect r="r" b="b" t="t" l="l"/>
            <a:pathLst>
              <a:path h="3754471" w="3111517">
                <a:moveTo>
                  <a:pt x="0" y="0"/>
                </a:moveTo>
                <a:lnTo>
                  <a:pt x="3111518" y="0"/>
                </a:lnTo>
                <a:lnTo>
                  <a:pt x="3111518" y="3754470"/>
                </a:lnTo>
                <a:lnTo>
                  <a:pt x="0" y="3754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8582">
            <a:off x="9935505" y="108551"/>
            <a:ext cx="2503683" cy="1666087"/>
          </a:xfrm>
          <a:custGeom>
            <a:avLst/>
            <a:gdLst/>
            <a:ahLst/>
            <a:cxnLst/>
            <a:rect r="r" b="b" t="t" l="l"/>
            <a:pathLst>
              <a:path h="1666087" w="2503683">
                <a:moveTo>
                  <a:pt x="0" y="0"/>
                </a:moveTo>
                <a:lnTo>
                  <a:pt x="2503683" y="0"/>
                </a:lnTo>
                <a:lnTo>
                  <a:pt x="2503683" y="1666087"/>
                </a:lnTo>
                <a:lnTo>
                  <a:pt x="0" y="166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3889">
            <a:off x="13712036" y="5421246"/>
            <a:ext cx="2542081" cy="3328915"/>
          </a:xfrm>
          <a:custGeom>
            <a:avLst/>
            <a:gdLst/>
            <a:ahLst/>
            <a:cxnLst/>
            <a:rect r="r" b="b" t="t" l="l"/>
            <a:pathLst>
              <a:path h="3328915" w="2542081">
                <a:moveTo>
                  <a:pt x="0" y="0"/>
                </a:moveTo>
                <a:lnTo>
                  <a:pt x="2542081" y="0"/>
                </a:lnTo>
                <a:lnTo>
                  <a:pt x="2542081" y="3328915"/>
                </a:lnTo>
                <a:lnTo>
                  <a:pt x="0" y="33289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39029" y="7674431"/>
            <a:ext cx="4483564" cy="2706952"/>
          </a:xfrm>
          <a:custGeom>
            <a:avLst/>
            <a:gdLst/>
            <a:ahLst/>
            <a:cxnLst/>
            <a:rect r="r" b="b" t="t" l="l"/>
            <a:pathLst>
              <a:path h="2706952" w="4483564">
                <a:moveTo>
                  <a:pt x="0" y="0"/>
                </a:moveTo>
                <a:lnTo>
                  <a:pt x="4483564" y="0"/>
                </a:lnTo>
                <a:lnTo>
                  <a:pt x="4483564" y="2706951"/>
                </a:lnTo>
                <a:lnTo>
                  <a:pt x="0" y="2706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2640" y="-529328"/>
            <a:ext cx="3223137" cy="2941845"/>
          </a:xfrm>
          <a:custGeom>
            <a:avLst/>
            <a:gdLst/>
            <a:ahLst/>
            <a:cxnLst/>
            <a:rect r="r" b="b" t="t" l="l"/>
            <a:pathLst>
              <a:path h="2941845" w="3223137">
                <a:moveTo>
                  <a:pt x="0" y="0"/>
                </a:moveTo>
                <a:lnTo>
                  <a:pt x="3223137" y="0"/>
                </a:lnTo>
                <a:lnTo>
                  <a:pt x="3223137" y="2941845"/>
                </a:lnTo>
                <a:lnTo>
                  <a:pt x="0" y="29418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8863687" y="1647716"/>
            <a:ext cx="8904038" cy="7043710"/>
            <a:chOff x="0" y="0"/>
            <a:chExt cx="1279977" cy="101255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79977" cy="1012551"/>
            </a:xfrm>
            <a:custGeom>
              <a:avLst/>
              <a:gdLst/>
              <a:ahLst/>
              <a:cxnLst/>
              <a:rect r="r" b="b" t="t" l="l"/>
              <a:pathLst>
                <a:path h="1012551" w="1279977">
                  <a:moveTo>
                    <a:pt x="0" y="0"/>
                  </a:moveTo>
                  <a:lnTo>
                    <a:pt x="1279977" y="0"/>
                  </a:lnTo>
                  <a:lnTo>
                    <a:pt x="1279977" y="1012551"/>
                  </a:lnTo>
                  <a:lnTo>
                    <a:pt x="0" y="1012551"/>
                  </a:lnTo>
                  <a:close/>
                </a:path>
              </a:pathLst>
            </a:custGeom>
            <a:blipFill>
              <a:blip r:embed="rId15"/>
              <a:stretch>
                <a:fillRect l="0" t="-786" r="-6689" b="-786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60792" y="1647716"/>
            <a:ext cx="8083208" cy="6991568"/>
            <a:chOff x="0" y="0"/>
            <a:chExt cx="859821" cy="74370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59821" cy="743702"/>
            </a:xfrm>
            <a:custGeom>
              <a:avLst/>
              <a:gdLst/>
              <a:ahLst/>
              <a:cxnLst/>
              <a:rect r="r" b="b" t="t" l="l"/>
              <a:pathLst>
                <a:path h="743702" w="859821">
                  <a:moveTo>
                    <a:pt x="0" y="0"/>
                  </a:moveTo>
                  <a:lnTo>
                    <a:pt x="859821" y="0"/>
                  </a:lnTo>
                  <a:lnTo>
                    <a:pt x="859821" y="743702"/>
                  </a:lnTo>
                  <a:lnTo>
                    <a:pt x="0" y="743702"/>
                  </a:lnTo>
                  <a:close/>
                </a:path>
              </a:pathLst>
            </a:custGeom>
            <a:blipFill>
              <a:blip r:embed="rId16"/>
              <a:stretch>
                <a:fillRect l="-7424" t="0" r="-7424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260921" y="362324"/>
            <a:ext cx="1535557" cy="1852266"/>
          </a:xfrm>
          <a:custGeom>
            <a:avLst/>
            <a:gdLst/>
            <a:ahLst/>
            <a:cxnLst/>
            <a:rect r="r" b="b" t="t" l="l"/>
            <a:pathLst>
              <a:path h="1852266" w="1535557">
                <a:moveTo>
                  <a:pt x="0" y="0"/>
                </a:moveTo>
                <a:lnTo>
                  <a:pt x="1535558" y="0"/>
                </a:lnTo>
                <a:lnTo>
                  <a:pt x="1535558" y="1852266"/>
                </a:lnTo>
                <a:lnTo>
                  <a:pt x="0" y="185226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1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93615">
            <a:off x="10883473" y="1213535"/>
            <a:ext cx="13520892" cy="13926012"/>
          </a:xfrm>
          <a:custGeom>
            <a:avLst/>
            <a:gdLst/>
            <a:ahLst/>
            <a:cxnLst/>
            <a:rect r="r" b="b" t="t" l="l"/>
            <a:pathLst>
              <a:path h="13926012" w="13520892">
                <a:moveTo>
                  <a:pt x="0" y="0"/>
                </a:moveTo>
                <a:lnTo>
                  <a:pt x="13520892" y="0"/>
                </a:lnTo>
                <a:lnTo>
                  <a:pt x="13520892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693615">
            <a:off x="-6039247" y="-10505596"/>
            <a:ext cx="13520892" cy="13926012"/>
          </a:xfrm>
          <a:custGeom>
            <a:avLst/>
            <a:gdLst/>
            <a:ahLst/>
            <a:cxnLst/>
            <a:rect r="r" b="b" t="t" l="l"/>
            <a:pathLst>
              <a:path h="13926012" w="13520892">
                <a:moveTo>
                  <a:pt x="0" y="0"/>
                </a:moveTo>
                <a:lnTo>
                  <a:pt x="13520891" y="0"/>
                </a:lnTo>
                <a:lnTo>
                  <a:pt x="13520891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292254">
            <a:off x="11441651" y="66949"/>
            <a:ext cx="7080962" cy="4691137"/>
          </a:xfrm>
          <a:custGeom>
            <a:avLst/>
            <a:gdLst/>
            <a:ahLst/>
            <a:cxnLst/>
            <a:rect r="r" b="b" t="t" l="l"/>
            <a:pathLst>
              <a:path h="4691137" w="7080962">
                <a:moveTo>
                  <a:pt x="0" y="0"/>
                </a:moveTo>
                <a:lnTo>
                  <a:pt x="7080962" y="0"/>
                </a:lnTo>
                <a:lnTo>
                  <a:pt x="7080962" y="4691137"/>
                </a:lnTo>
                <a:lnTo>
                  <a:pt x="0" y="4691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3856">
            <a:off x="15703541" y="2930708"/>
            <a:ext cx="3111517" cy="3754471"/>
          </a:xfrm>
          <a:custGeom>
            <a:avLst/>
            <a:gdLst/>
            <a:ahLst/>
            <a:cxnLst/>
            <a:rect r="r" b="b" t="t" l="l"/>
            <a:pathLst>
              <a:path h="3754471" w="3111517">
                <a:moveTo>
                  <a:pt x="0" y="0"/>
                </a:moveTo>
                <a:lnTo>
                  <a:pt x="3111518" y="0"/>
                </a:lnTo>
                <a:lnTo>
                  <a:pt x="3111518" y="3754470"/>
                </a:lnTo>
                <a:lnTo>
                  <a:pt x="0" y="3754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8582">
            <a:off x="9935505" y="108551"/>
            <a:ext cx="2503683" cy="1666087"/>
          </a:xfrm>
          <a:custGeom>
            <a:avLst/>
            <a:gdLst/>
            <a:ahLst/>
            <a:cxnLst/>
            <a:rect r="r" b="b" t="t" l="l"/>
            <a:pathLst>
              <a:path h="1666087" w="2503683">
                <a:moveTo>
                  <a:pt x="0" y="0"/>
                </a:moveTo>
                <a:lnTo>
                  <a:pt x="2503683" y="0"/>
                </a:lnTo>
                <a:lnTo>
                  <a:pt x="2503683" y="1666087"/>
                </a:lnTo>
                <a:lnTo>
                  <a:pt x="0" y="166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3889">
            <a:off x="13712036" y="5421246"/>
            <a:ext cx="2542081" cy="3328915"/>
          </a:xfrm>
          <a:custGeom>
            <a:avLst/>
            <a:gdLst/>
            <a:ahLst/>
            <a:cxnLst/>
            <a:rect r="r" b="b" t="t" l="l"/>
            <a:pathLst>
              <a:path h="3328915" w="2542081">
                <a:moveTo>
                  <a:pt x="0" y="0"/>
                </a:moveTo>
                <a:lnTo>
                  <a:pt x="2542081" y="0"/>
                </a:lnTo>
                <a:lnTo>
                  <a:pt x="2542081" y="3328915"/>
                </a:lnTo>
                <a:lnTo>
                  <a:pt x="0" y="33289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39029" y="7674431"/>
            <a:ext cx="4483564" cy="2706952"/>
          </a:xfrm>
          <a:custGeom>
            <a:avLst/>
            <a:gdLst/>
            <a:ahLst/>
            <a:cxnLst/>
            <a:rect r="r" b="b" t="t" l="l"/>
            <a:pathLst>
              <a:path h="2706952" w="4483564">
                <a:moveTo>
                  <a:pt x="0" y="0"/>
                </a:moveTo>
                <a:lnTo>
                  <a:pt x="4483564" y="0"/>
                </a:lnTo>
                <a:lnTo>
                  <a:pt x="4483564" y="2706951"/>
                </a:lnTo>
                <a:lnTo>
                  <a:pt x="0" y="2706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2640" y="-529328"/>
            <a:ext cx="3223137" cy="2941845"/>
          </a:xfrm>
          <a:custGeom>
            <a:avLst/>
            <a:gdLst/>
            <a:ahLst/>
            <a:cxnLst/>
            <a:rect r="r" b="b" t="t" l="l"/>
            <a:pathLst>
              <a:path h="2941845" w="3223137">
                <a:moveTo>
                  <a:pt x="0" y="0"/>
                </a:moveTo>
                <a:lnTo>
                  <a:pt x="3223137" y="0"/>
                </a:lnTo>
                <a:lnTo>
                  <a:pt x="3223137" y="2941845"/>
                </a:lnTo>
                <a:lnTo>
                  <a:pt x="0" y="29418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779506" y="3240465"/>
            <a:ext cx="6767112" cy="6767112"/>
            <a:chOff x="0" y="0"/>
            <a:chExt cx="13716000" cy="1371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5"/>
              <a:stretch>
                <a:fillRect l="-16390" t="0" r="-1639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187346" y="3240465"/>
            <a:ext cx="6642697" cy="6642697"/>
            <a:chOff x="0" y="0"/>
            <a:chExt cx="13716000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6"/>
              <a:stretch>
                <a:fillRect l="-16445" t="0" r="-16445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5837476" y="659380"/>
            <a:ext cx="7015050" cy="7015050"/>
            <a:chOff x="0" y="0"/>
            <a:chExt cx="13716000" cy="13716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7"/>
              <a:stretch>
                <a:fillRect l="-16445" t="0" r="-16445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260921" y="362324"/>
            <a:ext cx="1535557" cy="1852266"/>
          </a:xfrm>
          <a:custGeom>
            <a:avLst/>
            <a:gdLst/>
            <a:ahLst/>
            <a:cxnLst/>
            <a:rect r="r" b="b" t="t" l="l"/>
            <a:pathLst>
              <a:path h="1852266" w="1535557">
                <a:moveTo>
                  <a:pt x="0" y="0"/>
                </a:moveTo>
                <a:lnTo>
                  <a:pt x="1535558" y="0"/>
                </a:lnTo>
                <a:lnTo>
                  <a:pt x="1535558" y="1852266"/>
                </a:lnTo>
                <a:lnTo>
                  <a:pt x="0" y="185226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684169">
            <a:off x="1971572" y="693366"/>
            <a:ext cx="4012689" cy="2171868"/>
          </a:xfrm>
          <a:custGeom>
            <a:avLst/>
            <a:gdLst/>
            <a:ahLst/>
            <a:cxnLst/>
            <a:rect r="r" b="b" t="t" l="l"/>
            <a:pathLst>
              <a:path h="2171868" w="4012689">
                <a:moveTo>
                  <a:pt x="0" y="0"/>
                </a:moveTo>
                <a:lnTo>
                  <a:pt x="4012689" y="0"/>
                </a:lnTo>
                <a:lnTo>
                  <a:pt x="4012689" y="2171868"/>
                </a:lnTo>
                <a:lnTo>
                  <a:pt x="0" y="21718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DAGx6O0wv3E</dc:identifier>
  <dcterms:modified xsi:type="dcterms:W3CDTF">2011-08-01T06:04:30Z</dcterms:modified>
  <cp:revision>1</cp:revision>
  <dc:title>Green and Beige Illustrative Healthy Food Presentation</dc:title>
</cp:coreProperties>
</file>