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3" r:id="rId4"/>
    <p:sldId id="260" r:id="rId5"/>
    <p:sldId id="264" r:id="rId6"/>
    <p:sldId id="265" r:id="rId7"/>
    <p:sldId id="273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ECCC911-E63C-1319-5B36-3274272F0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B61BCB25-C9D7-D691-45B7-9BE8C93F3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CFB1372-8EA3-2878-800C-0D296D7B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51B7504-72CA-A42A-087A-C2B7CBA9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837DB02-F73E-EA09-7036-B9A97E82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685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0E1F716-EDB0-4B9B-9D19-BEC5D57E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C3E7D41E-FE20-7279-52C2-864B6CE3E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2EA1E66-15DA-7985-7784-C50FE006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5A17D0C-64CB-4C53-FEAC-75F63929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1B56AD4-62C0-AD80-AE06-3B3BA9A0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600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39B0A204-F2DE-859F-D1EC-2D442065A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EC0063C-F5DF-675E-3411-1E70263BA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FA63D33-0EEC-CDAD-F755-7F7D2E93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141496A-C125-6BBF-BADE-5AB08E209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BA69B79-968A-2960-F740-E72AC454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037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3E80C25-D8A2-1F6A-C8AE-8FA767D7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8D8D737-AC11-A07F-769A-3AB099C56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781A63-AE91-5E2A-F133-1E6975B9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37F2677-CF1C-5844-ACF5-4783AB10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7AE7389-BAD3-2881-B8B0-06D9CEFF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522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3020955-D02D-98D6-F4B7-C93F440F2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77C8867-5563-941C-75A0-F213DF3A3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8505E13-38A3-C415-5514-5CCF7F9E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317B7E3-76D8-5489-D1F7-64395B0B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3DDB9F3-D83E-22A6-D722-69AAE6A32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896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9401047-11D3-1366-1AAE-F37867F8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0A3C18E-177A-2E9B-7481-CADB9195F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A737D24-BF2B-CC83-0E24-9777C203E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9E6E427-FE44-AD2C-9A13-FA0BCEF5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0A101B2-D7D2-7B6D-E851-8AB770A3D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E9A7A13-79A3-23AF-C715-D79C7015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835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D6BEBE6-1069-D240-D6E7-679F0821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D2F47B9-2522-61B7-8864-A2BB4DA2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14017E2-0DCB-3A11-844C-7661D210A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78171E3A-A2C2-FDB6-1A76-6583356E4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8C4B6FC1-F759-57F9-A652-27131ED4D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0FA881B0-095C-B5CE-6878-3A057751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1A73645D-4360-35E4-CB0C-48B429F8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2B478C84-4CFC-8420-9D9D-62593B3B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858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EDE60FD-F0D2-4D5D-F93E-ED0A910A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4293C3E-CC1A-123D-7ECF-D0C4C9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1A2180F-A785-C0FA-2187-119CA7E4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FEDE9D9-D361-2C16-1693-802469BA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30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C29B9F4-C592-6B1A-6FC8-1A362B63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FAB368CD-09A8-E1F9-CDAE-5F56CAEE5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8213AC6-3488-DC4B-0137-65334AB4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613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995753D-DFA9-7515-C7B5-02ABA731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A7A5591-4707-4247-5065-1D8CDF076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E743E86-15AB-A7D2-BCC6-A68B9D784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14E5E2E-6E9B-C27C-5FE1-618AB582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95A71DC-D408-AF7F-429A-4A0DDCF9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3A840A6-F720-53E9-7985-FCB876BB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285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7499DE-9402-60F8-8FA6-CB540540B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EB30B9BB-C30C-9E14-AD28-F79304879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BDE9891-0A41-C284-5C2B-292617C48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2BEE407-853D-FDAE-1426-5A05D588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C9C95B0-2992-2145-E4CA-043DDB3D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0B54F9E-E628-AB05-7923-658E16372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917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C4810053-DBEF-C063-9643-0D15D5F8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1B2D77C-B5D8-5E44-1395-4C1E07850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AB54719-4250-EF06-567D-5962D5063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36B20-CEAE-4ED1-B8D7-DB0A356CC9FA}" type="datetimeFigureOut">
              <a:rPr lang="th-TH" smtClean="0"/>
              <a:t>14/08/68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69C8B2B-34EE-1F40-CA5A-B37604412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09F0A07-2778-CB8A-CCB6-2A5358D2E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6D02A-4F15-4994-825C-239D7A5D96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02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BEEFD93-28F2-9596-DE71-62CEAD62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78" y="4627983"/>
            <a:ext cx="3433664" cy="1931436"/>
          </a:xfrm>
          <a:prstGeom prst="ellipse">
            <a:avLst/>
          </a:prstGeom>
          <a:effectLst>
            <a:glow rad="127000">
              <a:schemeClr val="accent1">
                <a:alpha val="21000"/>
              </a:schemeClr>
            </a:glow>
          </a:effectLst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9A7E9CD-0891-BBF2-2EA0-F0A6B8720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850" y="2540071"/>
            <a:ext cx="9144000" cy="3862872"/>
          </a:xfrm>
          <a:effectLst>
            <a:glow rad="127000">
              <a:schemeClr val="accent1">
                <a:alpha val="29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th-TH" sz="6700" b="1" dirty="0"/>
              <a:t>รายงานผลการดำเนินงาน</a:t>
            </a:r>
            <a:br>
              <a:rPr lang="th-TH" sz="4900" dirty="0"/>
            </a:br>
            <a:r>
              <a:rPr lang="th-TH" sz="4900" dirty="0">
                <a:solidFill>
                  <a:srgbClr val="FF0000"/>
                </a:solidFill>
              </a:rPr>
              <a:t>โครงการ “เกษตรปลอดสาร อาหารปลอดภัย”</a:t>
            </a:r>
            <a:br>
              <a:rPr lang="th-TH" sz="4900" dirty="0"/>
            </a:br>
            <a:r>
              <a:rPr lang="th-TH" sz="3600" dirty="0"/>
              <a:t>ประจำปีงบประมาณ ๒๕๖๘</a:t>
            </a:r>
            <a:br>
              <a:rPr lang="th-TH" sz="3600" dirty="0"/>
            </a:br>
            <a:r>
              <a:rPr lang="th-TH" sz="3600" dirty="0"/>
              <a:t>งบประมาณ ๗,๐๐๐ บาท</a:t>
            </a:r>
            <a:br>
              <a:rPr lang="th-TH" sz="3600" dirty="0"/>
            </a:br>
            <a:br>
              <a:rPr lang="th-TH" sz="3600" dirty="0"/>
            </a:br>
            <a:r>
              <a:rPr lang="th-TH" sz="4400" dirty="0"/>
              <a:t>โรงเรียนรัตนประทีปวิทยา</a:t>
            </a:r>
            <a:br>
              <a:rPr lang="th-TH" sz="4400" dirty="0"/>
            </a:br>
            <a:r>
              <a:rPr lang="th-TH" sz="3100" dirty="0"/>
              <a:t>ตำบลป่าแป๋ อำเภอแม่สะเรียง จังหวัดแม่ฮ่องสอน</a:t>
            </a:r>
            <a:br>
              <a:rPr lang="th-TH" sz="4000" dirty="0"/>
            </a:br>
            <a:r>
              <a:rPr lang="th-TH" sz="4000" dirty="0"/>
              <a:t>สนับสนุนโดย</a:t>
            </a:r>
            <a:br>
              <a:rPr lang="th-TH" sz="4000" dirty="0"/>
            </a:br>
            <a:r>
              <a:rPr lang="th-TH" sz="4000" dirty="0"/>
              <a:t>กองทุนหลักประกันสุขภาพระดับท้องถิ่น</a:t>
            </a:r>
            <a:br>
              <a:rPr lang="th-TH" sz="4000" dirty="0"/>
            </a:br>
            <a:r>
              <a:rPr lang="th-TH" sz="4000" dirty="0"/>
              <a:t>องค์การบริหารส่วนตำบลป่าแป๋</a:t>
            </a: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58E3FE-52D6-8F0E-5CB6-B55EA378D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C18C5C-BFDE-C0C4-13B2-160EB67C1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99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0C8146A-8F89-FD33-5E61-5A2EDD6C3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51" y="166485"/>
            <a:ext cx="4001639" cy="301373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DD16B85-4583-37D4-BDE0-9E855A1B3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51" y="3288484"/>
            <a:ext cx="4001641" cy="301373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9EBCFE1-835C-60FC-8D27-F2710CD9C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96" y="166485"/>
            <a:ext cx="4001640" cy="301373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A765ACF-7393-7E6D-78FB-4A4CF03E1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96" y="3288484"/>
            <a:ext cx="4001640" cy="301373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BB1C1B0-573C-ECE7-B361-126DB4A29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B16CF69-B9FD-F250-A40B-CE34B6C34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6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970D6E8-467E-7282-2C4C-35712AD32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62" y="911964"/>
            <a:ext cx="4015991" cy="3012673"/>
          </a:xfrm>
          <a:prstGeom prst="round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EC41909-1333-418F-9927-EBBBF9AC3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7" y="3483870"/>
            <a:ext cx="3942849" cy="2957804"/>
          </a:xfrm>
          <a:prstGeom prst="dodecagon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D355237-A300-2BBF-42D8-645914E7A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25" y="966833"/>
            <a:ext cx="3942849" cy="2957804"/>
          </a:xfrm>
          <a:prstGeom prst="ellipse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B094BA7-FD32-C651-CE21-FE6AC631B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FA03FC9-97DC-5735-64BA-102284D21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19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6E7D6DD-8331-6CD5-A97B-F9A9E93F6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43" y="629242"/>
            <a:ext cx="3956799" cy="297996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D31D140-9739-5098-671B-4656DDE1B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75" y="629242"/>
            <a:ext cx="4045832" cy="304701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5CCDC07-8F49-398F-9484-0E97AFB10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43" y="3878035"/>
            <a:ext cx="3956799" cy="297996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CD9368C-52EE-77A0-D6DD-202B3B96B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75" y="3899204"/>
            <a:ext cx="4045832" cy="273270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E0A7B02-0523-A9F2-960A-962101439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3F2449C-D6EE-249A-C0A7-0BAAC44CE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3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43A1A6C-9E13-04E0-F18A-FC8A9BCF1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48" y="482407"/>
            <a:ext cx="4858139" cy="235569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D189945-5C37-106C-FADE-BEDB87930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4" y="3429000"/>
            <a:ext cx="6453672" cy="3129359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31E435D-57FE-5063-F7E9-44919DB0134E}"/>
              </a:ext>
            </a:extLst>
          </p:cNvPr>
          <p:cNvSpPr txBox="1"/>
          <p:nvPr/>
        </p:nvSpPr>
        <p:spPr>
          <a:xfrm>
            <a:off x="590265" y="1054712"/>
            <a:ext cx="434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ผลผลิตสู่โครงการอาหารกลางวัน</a:t>
            </a:r>
          </a:p>
        </p:txBody>
      </p:sp>
      <p:sp>
        <p:nvSpPr>
          <p:cNvPr id="8" name="ลูกศร: ขวา 7">
            <a:extLst>
              <a:ext uri="{FF2B5EF4-FFF2-40B4-BE49-F238E27FC236}">
                <a16:creationId xmlns:a16="http://schemas.microsoft.com/office/drawing/2014/main" id="{A1030C24-89AD-FF51-4E24-4F06E1437231}"/>
              </a:ext>
            </a:extLst>
          </p:cNvPr>
          <p:cNvSpPr/>
          <p:nvPr/>
        </p:nvSpPr>
        <p:spPr>
          <a:xfrm>
            <a:off x="4264281" y="10425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: ลง 8">
            <a:extLst>
              <a:ext uri="{FF2B5EF4-FFF2-40B4-BE49-F238E27FC236}">
                <a16:creationId xmlns:a16="http://schemas.microsoft.com/office/drawing/2014/main" id="{01BA4071-1B23-786C-B864-D285A6B76EC5}"/>
              </a:ext>
            </a:extLst>
          </p:cNvPr>
          <p:cNvSpPr/>
          <p:nvPr/>
        </p:nvSpPr>
        <p:spPr>
          <a:xfrm>
            <a:off x="2489324" y="1465842"/>
            <a:ext cx="549946" cy="16677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E36E472-AF57-A258-91A0-DFD260523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938229A-C148-322F-03B5-607AA82D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F2ABE24-B816-0AF2-AD57-15433156B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 r="4341"/>
          <a:stretch/>
        </p:blipFill>
        <p:spPr>
          <a:xfrm>
            <a:off x="4210890" y="541176"/>
            <a:ext cx="3906743" cy="551439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83034C1-EB9B-CA6D-33A9-68C3548A4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D6E960A-2827-12CD-6A8E-7413050F4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0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4E13961C-3081-C8C6-108F-32F2639BEFAE}"/>
              </a:ext>
            </a:extLst>
          </p:cNvPr>
          <p:cNvSpPr/>
          <p:nvPr/>
        </p:nvSpPr>
        <p:spPr>
          <a:xfrm>
            <a:off x="3750909" y="2635897"/>
            <a:ext cx="279919" cy="21460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BEEFD93-28F2-9596-DE71-62CEAD62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 b="12656"/>
          <a:stretch/>
        </p:blipFill>
        <p:spPr>
          <a:xfrm>
            <a:off x="8649478" y="4627983"/>
            <a:ext cx="3433664" cy="1931436"/>
          </a:xfrm>
          <a:prstGeom prst="ellipse">
            <a:avLst/>
          </a:prstGeom>
          <a:effectLst>
            <a:glow rad="127000">
              <a:schemeClr val="accent1">
                <a:alpha val="21000"/>
              </a:schemeClr>
            </a:glow>
          </a:effectLst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9A7E9CD-0891-BBF2-2EA0-F0A6B8720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2310" y="2969467"/>
            <a:ext cx="9144000" cy="5248468"/>
          </a:xfrm>
          <a:effectLst>
            <a:glow rad="127000">
              <a:schemeClr val="accent1">
                <a:alpha val="29000"/>
              </a:schemeClr>
            </a:glow>
          </a:effectLst>
        </p:spPr>
        <p:txBody>
          <a:bodyPr>
            <a:noAutofit/>
          </a:bodyPr>
          <a:lstStyle/>
          <a:p>
            <a:pPr marL="57150" indent="662940" algn="l">
              <a:lnSpc>
                <a:spcPct val="107000"/>
              </a:lnSpc>
              <a:spcAft>
                <a:spcPts val="800"/>
              </a:spcAft>
            </a:pPr>
            <a:r>
              <a:rPr lang="th-TH" sz="2800" b="1" dirty="0"/>
              <a:t>                          แบบรายงานผลการดำเนินแผนงาน/โครงการ/กิจกรรม</a:t>
            </a:r>
            <a:br>
              <a:rPr lang="th-TH" sz="2800" b="1" dirty="0"/>
            </a:br>
            <a:r>
              <a:rPr lang="th-TH" sz="2800" b="1" dirty="0"/>
              <a:t>                                 กองทุนหลักประกันสุขภาพองค์การบริหารส่วนตำบลป่าแป๋ </a:t>
            </a:r>
            <a:br>
              <a:rPr lang="th-TH" sz="2800" b="1" dirty="0"/>
            </a:br>
            <a:r>
              <a:rPr lang="th-TH" sz="2800" b="1" dirty="0"/>
              <a:t>                                                      รหัส กปท.  </a:t>
            </a:r>
            <a:r>
              <a:rPr lang="en-US" sz="2800" b="1" dirty="0"/>
              <a:t>L</a:t>
            </a:r>
            <a:r>
              <a:rPr lang="th-TH" sz="2800" b="1" dirty="0"/>
              <a:t>๔๐๒๒๒๕๖๘๒๐๑๓</a:t>
            </a:r>
            <a:br>
              <a:rPr lang="th-TH" sz="2800" b="1" dirty="0"/>
            </a:br>
            <a:r>
              <a:rPr lang="th-TH" sz="2800" b="1" dirty="0"/>
              <a:t>                                                   อำเภอ แม่สะเรียง จังหวัด แม่ฮ่องสอน</a:t>
            </a:r>
            <a:br>
              <a:rPr lang="th-TH" sz="2800" b="1" dirty="0"/>
            </a:br>
            <a:r>
              <a:rPr lang="th-TH" sz="2800" b="1" dirty="0"/>
              <a:t>๑. ชื่อ         แผนงาน</a:t>
            </a:r>
            <a:r>
              <a:rPr lang="th-TH" sz="2800" b="1" dirty="0">
                <a:sym typeface="Wingdings" panose="05000000000000000000" pitchFamily="2" charset="2"/>
              </a:rPr>
              <a:t>          </a:t>
            </a:r>
            <a:r>
              <a:rPr lang="th-TH" sz="2000" b="1" dirty="0">
                <a:sym typeface="Wingdings" panose="05000000000000000000" pitchFamily="2" charset="2"/>
              </a:rPr>
              <a:t></a:t>
            </a:r>
            <a:r>
              <a:rPr lang="th-TH" sz="2800" b="1" dirty="0">
                <a:sym typeface="Wingdings" panose="05000000000000000000" pitchFamily="2" charset="2"/>
              </a:rPr>
              <a:t> </a:t>
            </a:r>
            <a:r>
              <a:rPr lang="th-TH" sz="2800" b="1" dirty="0"/>
              <a:t>  โครงการ	กิจกรรม</a:t>
            </a:r>
            <a:br>
              <a:rPr lang="th-TH" sz="2800" b="1" dirty="0"/>
            </a:br>
            <a:r>
              <a:rPr lang="th-TH" sz="2800" b="1" dirty="0"/>
              <a:t>            โครงการ “เกษตรปลอดสาร อาหารปลอดภัย”  โรงเรียนรัตนประทีปวิทยา </a:t>
            </a:r>
            <a:br>
              <a:rPr lang="th-TH" sz="2800" b="1" dirty="0"/>
            </a:br>
            <a:r>
              <a:rPr lang="th-TH" sz="2800" b="1" dirty="0"/>
              <a:t>๒. ผลการดำเนินงาน</a:t>
            </a:r>
            <a:br>
              <a:rPr lang="th-TH" sz="2800" b="1" dirty="0"/>
            </a:br>
            <a:r>
              <a:rPr lang="th-TH" sz="2800" b="1" dirty="0"/>
              <a:t>      ๒.๑ นักเรียนได้ลงมือปฏิบัติจริงในเรื่อง</a:t>
            </a:r>
            <a:r>
              <a:rPr lang="th-TH" sz="2800" b="1" dirty="0" err="1"/>
              <a:t>การทำ</a:t>
            </a:r>
            <a:r>
              <a:rPr lang="th-TH" sz="2800" b="1" dirty="0"/>
              <a:t>เกษตรปลอดสาร</a:t>
            </a:r>
            <a:br>
              <a:rPr lang="th-TH" sz="2800" b="1" dirty="0"/>
            </a:br>
            <a:r>
              <a:rPr lang="th-TH" sz="2800" b="1" dirty="0"/>
              <a:t>     ๒.๒ นักเรียนได้รับความรู้จากการร่วมกิจกรรม</a:t>
            </a:r>
            <a:br>
              <a:rPr lang="th-TH" sz="2800" b="1" dirty="0"/>
            </a:br>
            <a:r>
              <a:rPr lang="th-TH" sz="2800" b="1" dirty="0"/>
              <a:t>     ๒.๓ นักเรียนได้รับประทานอาหารที่ปลอดภัย</a:t>
            </a:r>
            <a:br>
              <a:rPr lang="th-TH" sz="2800" b="1" dirty="0"/>
            </a:br>
            <a:r>
              <a:rPr lang="th-TH" sz="2800" b="1" dirty="0"/>
              <a:t>     ๒.๔ นักเรียนได้ใช้เวลาว่างให้เกิดประโยชน์ และมีความสามัคคีในหมู่คณะ</a:t>
            </a:r>
            <a:br>
              <a:rPr lang="th-TH" sz="2800" b="1" dirty="0"/>
            </a:br>
            <a:br>
              <a:rPr lang="th-TH" sz="2800" b="1" dirty="0"/>
            </a:br>
            <a:br>
              <a:rPr lang="th-TH" sz="2800" b="1" dirty="0"/>
            </a:br>
            <a:br>
              <a:rPr lang="th-TH" sz="2800" b="1" dirty="0"/>
            </a:br>
            <a:br>
              <a:rPr lang="th-TH" sz="2800" b="1" dirty="0"/>
            </a:br>
            <a:b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th-TH" sz="2400" b="1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58E3FE-52D6-8F0E-5CB6-B55EA378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C18C5C-BFDE-C0C4-13B2-160EB67C1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8EF28B22-4283-C8DD-79A6-EBA824F10261}"/>
              </a:ext>
            </a:extLst>
          </p:cNvPr>
          <p:cNvSpPr/>
          <p:nvPr/>
        </p:nvSpPr>
        <p:spPr>
          <a:xfrm>
            <a:off x="2052735" y="2635897"/>
            <a:ext cx="279919" cy="21460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0D40B4CE-E669-5A6A-D005-E13445279B7C}"/>
              </a:ext>
            </a:extLst>
          </p:cNvPr>
          <p:cNvSpPr/>
          <p:nvPr/>
        </p:nvSpPr>
        <p:spPr>
          <a:xfrm>
            <a:off x="5542381" y="2635897"/>
            <a:ext cx="279919" cy="21460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596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BEEFD93-28F2-9596-DE71-62CEAD62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 b="12656"/>
          <a:stretch/>
        </p:blipFill>
        <p:spPr>
          <a:xfrm>
            <a:off x="8649478" y="4627983"/>
            <a:ext cx="3433664" cy="1931436"/>
          </a:xfrm>
          <a:prstGeom prst="ellipse">
            <a:avLst/>
          </a:prstGeom>
          <a:effectLst>
            <a:glow rad="127000">
              <a:schemeClr val="accent1">
                <a:alpha val="21000"/>
              </a:schemeClr>
            </a:glo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58E3FE-52D6-8F0E-5CB6-B55EA378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C18C5C-BFDE-C0C4-13B2-160EB67C1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5A5261-A5E4-A121-EC17-DDD568EB7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004" y="1303015"/>
            <a:ext cx="10080004" cy="50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>
                <a:latin typeface="Arial" panose="020B0604020202020204" pitchFamily="34" charset="0"/>
              </a:rPr>
              <a:t>๓. ผลสัมฤทธิ์ตามวัตถุประสงค์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>
                <a:latin typeface="Arial" panose="020B0604020202020204" pitchFamily="34" charset="0"/>
              </a:rPr>
              <a:t>  	  บรรลุตามวัตถุประสงค์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>
                <a:latin typeface="Arial" panose="020B0604020202020204" pitchFamily="34" charset="0"/>
              </a:rPr>
              <a:t>	  ไม่</a:t>
            </a:r>
            <a:r>
              <a:rPr lang="th-TH" altLang="th-TH" b="1" dirty="0">
                <a:latin typeface="Arial" panose="020B0604020202020204" pitchFamily="34" charset="0"/>
                <a:cs typeface="+mj-cs"/>
              </a:rPr>
              <a:t>บรรลุ</a:t>
            </a:r>
            <a:r>
              <a:rPr lang="th-TH" altLang="th-TH" b="1" dirty="0">
                <a:latin typeface="Arial" panose="020B0604020202020204" pitchFamily="34" charset="0"/>
              </a:rPr>
              <a:t>ตามวัตถุประสงค์ เพราะ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>
                <a:latin typeface="Arial" panose="020B0604020202020204" pitchFamily="34" charset="0"/>
              </a:rPr>
              <a:t>๔. การเบิกจ่ายงบประมาณ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>
                <a:latin typeface="Arial" panose="020B0604020202020204" pitchFamily="34" charset="0"/>
              </a:rPr>
              <a:t>             งบประมาณที่ได้รับการอนุมัติ	  ๗,๐๐๐       บาท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>
                <a:latin typeface="Arial" panose="020B0604020202020204" pitchFamily="34" charset="0"/>
              </a:rPr>
              <a:t>             งบประมาณเบิกจ่ายจริง 	             ๗,๐๐๐       บาท   คิดเป็นร้อยละ       ๑๐๐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>
                <a:latin typeface="Arial" panose="020B0604020202020204" pitchFamily="34" charset="0"/>
              </a:rPr>
              <a:t>             งบประมาณเหลือส่งคืนกองทุน        ๐            บาท   คิดเป็นร้อยละ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altLang="th-TH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๕. ปัญหา/อุปสรรคในการดำเนินงาน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  ไม่มี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altLang="th-TH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endParaRPr kumimoji="0" lang="en-US" alt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altLang="th-TH" b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altLang="th-TH" b="1" dirty="0">
              <a:latin typeface="Arial" panose="020B0604020202020204" pitchFamily="34" charset="0"/>
            </a:endParaRP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5D7A7A9E-FE85-3BC6-206D-4355856A1432}"/>
              </a:ext>
            </a:extLst>
          </p:cNvPr>
          <p:cNvSpPr/>
          <p:nvPr/>
        </p:nvSpPr>
        <p:spPr>
          <a:xfrm>
            <a:off x="1518920" y="9171940"/>
            <a:ext cx="198120" cy="144780"/>
          </a:xfrm>
          <a:prstGeom prst="round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C8468428-AA87-3BA9-62E2-3766820E0A16}"/>
              </a:ext>
            </a:extLst>
          </p:cNvPr>
          <p:cNvSpPr/>
          <p:nvPr/>
        </p:nvSpPr>
        <p:spPr>
          <a:xfrm>
            <a:off x="1671320" y="9324340"/>
            <a:ext cx="198120" cy="144780"/>
          </a:xfrm>
          <a:prstGeom prst="round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7315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BEEFD93-28F2-9596-DE71-62CEAD62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/>
        </p:blipFill>
        <p:spPr>
          <a:xfrm>
            <a:off x="8621486" y="4728731"/>
            <a:ext cx="3433664" cy="1931436"/>
          </a:xfrm>
          <a:prstGeom prst="ellipse">
            <a:avLst/>
          </a:prstGeom>
          <a:effectLst>
            <a:glow rad="127000">
              <a:schemeClr val="accent1">
                <a:alpha val="21000"/>
              </a:schemeClr>
            </a:glo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58E3FE-52D6-8F0E-5CB6-B55EA378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C18C5C-BFDE-C0C4-13B2-160EB67C1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730D726-C0FC-58A0-2AEA-33E06CA4ED38}"/>
              </a:ext>
            </a:extLst>
          </p:cNvPr>
          <p:cNvSpPr txBox="1"/>
          <p:nvPr/>
        </p:nvSpPr>
        <p:spPr>
          <a:xfrm>
            <a:off x="702906" y="1163551"/>
            <a:ext cx="1078618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/>
              <a:t>๖. เอกสารประกอบการรายงานผลการดำเนินแผนงาน/โครงการ/กิจกรรม</a:t>
            </a:r>
          </a:p>
          <a:p>
            <a:r>
              <a:rPr lang="th-TH" dirty="0"/>
              <a:t>          </a:t>
            </a:r>
            <a:r>
              <a:rPr lang="th-TH" b="1" dirty="0"/>
              <a:t>๖.๑ สำเนาหลักฐานการจ่ายเงิน  </a:t>
            </a:r>
          </a:p>
          <a:p>
            <a:r>
              <a:rPr lang="th-TH" b="1" dirty="0"/>
              <a:t>        ๖.๒ แบบรายงาน(รูปเล่ม)</a:t>
            </a:r>
          </a:p>
          <a:p>
            <a:r>
              <a:rPr lang="th-TH" b="1" dirty="0"/>
              <a:t>๗. บุคคลอ้างอิงจากการดำเนินแผนงาน/โครงการ/กิจกรรม </a:t>
            </a:r>
          </a:p>
          <a:p>
            <a:r>
              <a:rPr lang="th-TH" b="1" dirty="0"/>
              <a:t>        ๗.๑. ชื่อ นายประภาส    แปงม</a:t>
            </a:r>
            <a:r>
              <a:rPr lang="th-TH" b="1" dirty="0" err="1"/>
              <a:t>ูล</a:t>
            </a:r>
            <a:r>
              <a:rPr lang="th-TH" b="1" dirty="0"/>
              <a:t> 		หมายเลขโทรศัพท์ ๐๘๒ ๙๗๔ ๔๘๕๔</a:t>
            </a:r>
          </a:p>
          <a:p>
            <a:r>
              <a:rPr lang="th-TH" b="1" dirty="0"/>
              <a:t>        ๗.๒. ชื่อ นางแสงลาวัณย์  พวงทอง		หมายเลขโทรศัพท์ ๐๖๒ ๒๕๓ ๙๔๒๒</a:t>
            </a:r>
          </a:p>
          <a:p>
            <a:r>
              <a:rPr lang="th-TH" b="1" dirty="0"/>
              <a:t>        ๗.๓. ชื่อ ว่าที่พันตรี</a:t>
            </a:r>
            <a:r>
              <a:rPr lang="th-TH" b="1" dirty="0" err="1"/>
              <a:t>วั</a:t>
            </a:r>
            <a:r>
              <a:rPr lang="th-TH" b="1" dirty="0"/>
              <a:t>ชรพง</a:t>
            </a:r>
            <a:r>
              <a:rPr lang="th-TH" b="1" dirty="0" err="1"/>
              <a:t>ษ์</a:t>
            </a:r>
            <a:r>
              <a:rPr lang="th-TH" b="1" dirty="0"/>
              <a:t>  หมื่นจันทร์	หมายเลขโทรศัพท์ ๐๖๔ ๘๖๙ ๙๑๘๔</a:t>
            </a:r>
          </a:p>
        </p:txBody>
      </p:sp>
    </p:spTree>
    <p:extLst>
      <p:ext uri="{BB962C8B-B14F-4D97-AF65-F5344CB8AC3E}">
        <p14:creationId xmlns:p14="http://schemas.microsoft.com/office/powerpoint/2010/main" val="279544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6A557CE-888A-B96A-D0BB-44D84821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059"/>
            <a:ext cx="10515600" cy="1325563"/>
          </a:xfrm>
        </p:spPr>
        <p:txBody>
          <a:bodyPr/>
          <a:lstStyle/>
          <a:p>
            <a:pPr algn="ctr"/>
            <a:r>
              <a:rPr lang="th-TH" dirty="0"/>
              <a:t>เอกสารที่เกี่ยวข้อง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83EF08C-A9A2-4743-3427-2D309F551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7940" y="1603340"/>
            <a:ext cx="5853969" cy="453997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2010086-FA09-9ED5-31E9-B6D80AAE4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027B467-B935-9707-B807-897D606D0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7406D19-8838-6A82-85F9-F5AC2B0BA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280253" y="1670919"/>
            <a:ext cx="5861598" cy="43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BA2F22D-DF3E-1197-51FA-C80D6970E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64" y="149290"/>
            <a:ext cx="4788839" cy="670871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7873C07-FBE5-9D00-DB67-1970632F5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50FAC8F-22B9-3785-63EE-7E9FA9998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1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C314F41-72B1-8305-E084-34687707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4137" y="991184"/>
            <a:ext cx="6593506" cy="490972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018D1C2-C360-22F2-E5B7-7BFD177A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87" y="132245"/>
            <a:ext cx="4946248" cy="659350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7873C07-FBE5-9D00-DB67-1970632F5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50FAC8F-22B9-3785-63EE-7E9FA9998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8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A173452-E95D-FC31-DA21-A97A0417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0765" y="1049692"/>
            <a:ext cx="6343388" cy="475861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A69BED3-D871-4099-B35B-2693B4269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6C3C511-7DDE-1272-CAF1-AD8BBE977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3552259-3301-967E-C952-A1F727011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61" y="257305"/>
            <a:ext cx="4644729" cy="63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E01A96CB-B846-0C9F-2F7F-7D6791A81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10" y="3366993"/>
            <a:ext cx="3942848" cy="2969458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8A71E55D-B238-85C5-7DCF-4B9048531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42" y="3366993"/>
            <a:ext cx="3860515" cy="2907451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A0C88A18-BCA5-9A14-19C2-028E74576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42" y="175904"/>
            <a:ext cx="3942849" cy="2969459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BBD4CB96-F4DE-2FE1-2E3A-4BD3AC4E3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11" y="175906"/>
            <a:ext cx="3942847" cy="2969457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798AAC40-A1B3-917C-6524-C10EFAD84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0" y="-9525"/>
            <a:ext cx="1019178" cy="1052031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E9FDCBFB-FC32-2DD3-90DD-1C658DCAF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1685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3297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334</Words>
  <Application>Microsoft Office PowerPoint</Application>
  <PresentationFormat>แบบจอกว้าง</PresentationFormat>
  <Paragraphs>21</Paragraphs>
  <Slides>14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TH SarabunPSK</vt:lpstr>
      <vt:lpstr>ธีมของ Office</vt:lpstr>
      <vt:lpstr>รายงานผลการดำเนินงาน โครงการ “เกษตรปลอดสาร อาหารปลอดภัย” ประจำปีงบประมาณ ๒๕๖๘ งบประมาณ ๗,๐๐๐ บาท  โรงเรียนรัตนประทีปวิทยา ตำบลป่าแป๋ อำเภอแม่สะเรียง จังหวัดแม่ฮ่องสอน สนับสนุนโดย กองทุนหลักประกันสุขภาพระดับท้องถิ่น องค์การบริหารส่วนตำบลป่าแป๋</vt:lpstr>
      <vt:lpstr>                          แบบรายงานผลการดำเนินแผนงาน/โครงการ/กิจกรรม                                  กองทุนหลักประกันสุขภาพองค์การบริหารส่วนตำบลป่าแป๋                                                        รหัส กปท.  L๔๐๒๒๒๕๖๘๒๐๑๓                                                    อำเภอ แม่สะเรียง จังหวัด แม่ฮ่องสอน ๑. ชื่อ         แผนงาน             โครงการ กิจกรรม             โครงการ “เกษตรปลอดสาร อาหารปลอดภัย”  โรงเรียนรัตนประทีปวิทยา  ๒. ผลการดำเนินงาน       ๒.๑ นักเรียนได้ลงมือปฏิบัติจริงในเรื่องการทำเกษตรปลอดสาร      ๒.๒ นักเรียนได้รับความรู้จากการร่วมกิจกรรม      ๒.๓ นักเรียนได้รับประทานอาหารที่ปลอดภัย      ๒.๔ นักเรียนได้ใช้เวลาว่างให้เกิดประโยชน์ และมีความสามัคคีในหมู่คณะ      </vt:lpstr>
      <vt:lpstr>งานนำเสนอ PowerPoint</vt:lpstr>
      <vt:lpstr>งานนำเสนอ PowerPoint</vt:lpstr>
      <vt:lpstr>เอกสารที่เกี่ยวข้อง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รายงานผลการดำเนินงาน โครงการ “เกษตรปลอดสาร อาหารปลอดภัย” ประจำปีงบประมาณ ๒๕๖๘ งบประมาณ ๗,๐๐๐ บาท  โรงเรียนรัตนประทีปวิทยา  สนับสนุนโดย กองทุนหลักประกันสุขภาพระดับท้องถิ่น องค์การบริหารส่วนตำบลป่าแป๋</dc:title>
  <dc:creator>Admin</dc:creator>
  <cp:lastModifiedBy>Admin</cp:lastModifiedBy>
  <cp:revision>5</cp:revision>
  <dcterms:created xsi:type="dcterms:W3CDTF">2025-08-14T06:45:46Z</dcterms:created>
  <dcterms:modified xsi:type="dcterms:W3CDTF">2025-08-14T08:01:00Z</dcterms:modified>
</cp:coreProperties>
</file>